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  <p:sldMasterId id="214748368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Abril Fatface"/>
      <p:regular r:id="rId26"/>
    </p:embeddedFont>
    <p:embeddedFont>
      <p:font typeface="Montserrat Light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AbrilFatface-regular.fntdata"/><Relationship Id="rId25" Type="http://schemas.openxmlformats.org/officeDocument/2006/relationships/slide" Target="slides/slide19.xml"/><Relationship Id="rId28" Type="http://schemas.openxmlformats.org/officeDocument/2006/relationships/font" Target="fonts/MontserratLight-bold.fntdata"/><Relationship Id="rId27" Type="http://schemas.openxmlformats.org/officeDocument/2006/relationships/font" Target="fonts/MontserratLight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Light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MontserratLight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4a8f517f0b_2_10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34a8f517f0b_2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4e23ed70f7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34e23ed70f7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4a8f517f0b_2_1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34a8f517f0b_2_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4e23ed70f7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34e23ed70f7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4e23ed70f7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34e23ed70f7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4a8f517f0b_2_1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34a8f517f0b_2_1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4e23ed70f7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34e23ed70f7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4e23ed70f7_0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34e23ed70f7_0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4e23ed70f7_0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34e23ed70f7_0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4e23ed70f7_0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34e23ed70f7_0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4a8f517f0b_2_7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34a8f517f0b_2_7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4a8f517f0b_2_1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34a8f517f0b_2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4a8f517f0b_2_1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34a8f517f0b_2_1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4a8f517f0b_2_1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34a8f517f0b_2_1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4e23ed70f7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34e23ed70f7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4a8f517f0b_2_2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34a8f517f0b_2_2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4e23ed70f7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34e23ed70f7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4e23ed70f7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34e23ed70f7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4a8f517f0b_2_19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34a8f517f0b_2_1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hyperlink" Target="http://pptmon.com/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s://pptmon.com/" TargetMode="External"/><Relationship Id="rId6" Type="http://schemas.openxmlformats.org/officeDocument/2006/relationships/hyperlink" Target="http://www.pptmon.com/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pptmon.com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pptmon.com/" TargetMode="External"/><Relationship Id="rId5" Type="http://schemas.openxmlformats.org/officeDocument/2006/relationships/hyperlink" Target="http://www.pptmon.com/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title">
  <p:cSld name="PPTMON title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7845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600136" y="5151345"/>
            <a:ext cx="1166012" cy="12821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4">
            <a:hlinkClick r:id="rId5"/>
          </p:cNvPr>
          <p:cNvSpPr txBox="1"/>
          <p:nvPr/>
        </p:nvSpPr>
        <p:spPr>
          <a:xfrm>
            <a:off x="3377852" y="5100238"/>
            <a:ext cx="1435796" cy="24579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PTMON slide">
  <p:cSld name="1_PPTMON slid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600136" y="5151345"/>
            <a:ext cx="1166012" cy="12821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5">
            <a:hlinkClick r:id="rId5"/>
          </p:cNvPr>
          <p:cNvSpPr txBox="1"/>
          <p:nvPr/>
        </p:nvSpPr>
        <p:spPr>
          <a:xfrm>
            <a:off x="3377852" y="5100238"/>
            <a:ext cx="1435796" cy="24579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PPTMON slide">
  <p:cSld name="19_PPTMON slid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600136" y="5151345"/>
            <a:ext cx="1166012" cy="12821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6">
            <a:hlinkClick r:id="rId5"/>
          </p:cNvPr>
          <p:cNvSpPr txBox="1"/>
          <p:nvPr/>
        </p:nvSpPr>
        <p:spPr>
          <a:xfrm>
            <a:off x="3377852" y="5100238"/>
            <a:ext cx="1435796" cy="24579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PPTMON slide">
  <p:cSld name="2_PPTMON slid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600136" y="5151345"/>
            <a:ext cx="1166012" cy="12821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7">
            <a:hlinkClick r:id="rId5"/>
          </p:cNvPr>
          <p:cNvSpPr txBox="1"/>
          <p:nvPr/>
        </p:nvSpPr>
        <p:spPr>
          <a:xfrm>
            <a:off x="3377852" y="5100238"/>
            <a:ext cx="1435796" cy="24579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PPTMON slide">
  <p:cSld name="3_PPTMON slid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600136" y="5151345"/>
            <a:ext cx="1166012" cy="12821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8">
            <a:hlinkClick r:id="rId5"/>
          </p:cNvPr>
          <p:cNvSpPr txBox="1"/>
          <p:nvPr/>
        </p:nvSpPr>
        <p:spPr>
          <a:xfrm>
            <a:off x="3377852" y="5100238"/>
            <a:ext cx="1435796" cy="24579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PPTMON slide">
  <p:cSld name="15_PPTMON slide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9"/>
          <p:cNvSpPr/>
          <p:nvPr>
            <p:ph idx="2" type="pic"/>
          </p:nvPr>
        </p:nvSpPr>
        <p:spPr>
          <a:xfrm>
            <a:off x="3054768" y="0"/>
            <a:ext cx="608923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74" name="Google Shape;74;p1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600136" y="5151345"/>
            <a:ext cx="1166012" cy="12821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9">
            <a:hlinkClick r:id="rId5"/>
          </p:cNvPr>
          <p:cNvSpPr txBox="1"/>
          <p:nvPr/>
        </p:nvSpPr>
        <p:spPr>
          <a:xfrm>
            <a:off x="3377852" y="5100238"/>
            <a:ext cx="1435796" cy="24579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PPTMON slide">
  <p:cSld name="4_PPTMON slide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0"/>
          <p:cNvSpPr/>
          <p:nvPr>
            <p:ph idx="2" type="pic"/>
          </p:nvPr>
        </p:nvSpPr>
        <p:spPr>
          <a:xfrm>
            <a:off x="4953000" y="361950"/>
            <a:ext cx="3848100" cy="441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79" name="Google Shape;79;p2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600136" y="5151345"/>
            <a:ext cx="1166012" cy="12821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0">
            <a:hlinkClick r:id="rId5"/>
          </p:cNvPr>
          <p:cNvSpPr txBox="1"/>
          <p:nvPr/>
        </p:nvSpPr>
        <p:spPr>
          <a:xfrm>
            <a:off x="3377852" y="5100238"/>
            <a:ext cx="1435796" cy="24579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PPTMON slide">
  <p:cSld name="5_PPTMON slide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1"/>
          <p:cNvSpPr/>
          <p:nvPr>
            <p:ph idx="2" type="pic"/>
          </p:nvPr>
        </p:nvSpPr>
        <p:spPr>
          <a:xfrm>
            <a:off x="4215420" y="724863"/>
            <a:ext cx="1421606" cy="142241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4" name="Google Shape;84;p21"/>
          <p:cNvSpPr/>
          <p:nvPr>
            <p:ph idx="3" type="pic"/>
          </p:nvPr>
        </p:nvSpPr>
        <p:spPr>
          <a:xfrm>
            <a:off x="6535850" y="752041"/>
            <a:ext cx="1421605" cy="142241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5" name="Google Shape;85;p21"/>
          <p:cNvSpPr/>
          <p:nvPr>
            <p:ph idx="4" type="pic"/>
          </p:nvPr>
        </p:nvSpPr>
        <p:spPr>
          <a:xfrm>
            <a:off x="4215420" y="2811596"/>
            <a:ext cx="1421606" cy="142241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6" name="Google Shape;86;p21"/>
          <p:cNvSpPr/>
          <p:nvPr>
            <p:ph idx="5" type="pic"/>
          </p:nvPr>
        </p:nvSpPr>
        <p:spPr>
          <a:xfrm>
            <a:off x="6535850" y="2811596"/>
            <a:ext cx="1421605" cy="142241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87" name="Google Shape;87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600136" y="5151345"/>
            <a:ext cx="1166012" cy="12821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1">
            <a:hlinkClick r:id="rId5"/>
          </p:cNvPr>
          <p:cNvSpPr txBox="1"/>
          <p:nvPr/>
        </p:nvSpPr>
        <p:spPr>
          <a:xfrm>
            <a:off x="3377852" y="5100238"/>
            <a:ext cx="1435796" cy="24579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PPTMON slide">
  <p:cSld name="6_PPTMON slide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"/>
          <p:cNvSpPr/>
          <p:nvPr>
            <p:ph idx="2" type="pic"/>
          </p:nvPr>
        </p:nvSpPr>
        <p:spPr>
          <a:xfrm>
            <a:off x="0" y="0"/>
            <a:ext cx="2789822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92" name="Google Shape;92;p2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600136" y="5151345"/>
            <a:ext cx="1166012" cy="12821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>
            <a:hlinkClick r:id="rId5"/>
          </p:cNvPr>
          <p:cNvSpPr txBox="1"/>
          <p:nvPr/>
        </p:nvSpPr>
        <p:spPr>
          <a:xfrm>
            <a:off x="3377852" y="5100238"/>
            <a:ext cx="1435796" cy="24579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PPTMON slide">
  <p:cSld name="7_PPTMON slid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3"/>
          <p:cNvSpPr/>
          <p:nvPr>
            <p:ph idx="2" type="pic"/>
          </p:nvPr>
        </p:nvSpPr>
        <p:spPr>
          <a:xfrm>
            <a:off x="389163" y="858844"/>
            <a:ext cx="1526421" cy="383698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97" name="Google Shape;97;p2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600136" y="5151345"/>
            <a:ext cx="1166012" cy="12821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3">
            <a:hlinkClick r:id="rId5"/>
          </p:cNvPr>
          <p:cNvSpPr txBox="1"/>
          <p:nvPr/>
        </p:nvSpPr>
        <p:spPr>
          <a:xfrm>
            <a:off x="3377852" y="5100238"/>
            <a:ext cx="1435796" cy="24579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PPTMON slide">
  <p:cSld name="8_PPTMON slid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600136" y="5151345"/>
            <a:ext cx="1166012" cy="12821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4">
            <a:hlinkClick r:id="rId5"/>
          </p:cNvPr>
          <p:cNvSpPr txBox="1"/>
          <p:nvPr/>
        </p:nvSpPr>
        <p:spPr>
          <a:xfrm>
            <a:off x="3377852" y="5100238"/>
            <a:ext cx="1435796" cy="24579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PPTMON slide">
  <p:cSld name="9_PPTMON slide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/>
          <p:nvPr>
            <p:ph idx="2" type="pic"/>
          </p:nvPr>
        </p:nvSpPr>
        <p:spPr>
          <a:xfrm>
            <a:off x="0" y="0"/>
            <a:ext cx="3359127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106" name="Google Shape;106;p2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600136" y="5151345"/>
            <a:ext cx="1166012" cy="12821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5">
            <a:hlinkClick r:id="rId5"/>
          </p:cNvPr>
          <p:cNvSpPr txBox="1"/>
          <p:nvPr/>
        </p:nvSpPr>
        <p:spPr>
          <a:xfrm>
            <a:off x="3377852" y="5100238"/>
            <a:ext cx="1435796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b="1"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PPTMON slide">
  <p:cSld name="14_PPTMON slide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6"/>
          <p:cNvSpPr/>
          <p:nvPr>
            <p:ph idx="2" type="pic"/>
          </p:nvPr>
        </p:nvSpPr>
        <p:spPr>
          <a:xfrm>
            <a:off x="2622096" y="472168"/>
            <a:ext cx="2156733" cy="123688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1" name="Google Shape;111;p26"/>
          <p:cNvSpPr/>
          <p:nvPr>
            <p:ph idx="3" type="pic"/>
          </p:nvPr>
        </p:nvSpPr>
        <p:spPr>
          <a:xfrm>
            <a:off x="2622096" y="1953305"/>
            <a:ext cx="2156733" cy="123688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2" name="Google Shape;112;p26"/>
          <p:cNvSpPr/>
          <p:nvPr>
            <p:ph idx="4" type="pic"/>
          </p:nvPr>
        </p:nvSpPr>
        <p:spPr>
          <a:xfrm>
            <a:off x="2622096" y="3434443"/>
            <a:ext cx="2156733" cy="123688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113" name="Google Shape;113;p2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600136" y="5151345"/>
            <a:ext cx="1166012" cy="12821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6">
            <a:hlinkClick r:id="rId5"/>
          </p:cNvPr>
          <p:cNvSpPr txBox="1"/>
          <p:nvPr/>
        </p:nvSpPr>
        <p:spPr>
          <a:xfrm>
            <a:off x="3377852" y="5100238"/>
            <a:ext cx="1435796" cy="24579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PPTMON slide">
  <p:cSld name="11_PPTMON slide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7"/>
          <p:cNvSpPr/>
          <p:nvPr>
            <p:ph idx="2" type="pic"/>
          </p:nvPr>
        </p:nvSpPr>
        <p:spPr>
          <a:xfrm>
            <a:off x="197047" y="209550"/>
            <a:ext cx="2941442" cy="213746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8" name="Google Shape;118;p27"/>
          <p:cNvSpPr/>
          <p:nvPr>
            <p:ph idx="3" type="pic"/>
          </p:nvPr>
        </p:nvSpPr>
        <p:spPr>
          <a:xfrm>
            <a:off x="6005512" y="2796482"/>
            <a:ext cx="2941441" cy="213746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119" name="Google Shape;119;p2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600136" y="5151345"/>
            <a:ext cx="1166012" cy="128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7">
            <a:hlinkClick r:id="rId5"/>
          </p:cNvPr>
          <p:cNvSpPr txBox="1"/>
          <p:nvPr/>
        </p:nvSpPr>
        <p:spPr>
          <a:xfrm>
            <a:off x="3377852" y="5100238"/>
            <a:ext cx="1435796" cy="24579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PPTMON slide">
  <p:cSld name="12_PPTMON slide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8"/>
          <p:cNvSpPr/>
          <p:nvPr>
            <p:ph idx="2" type="pic"/>
          </p:nvPr>
        </p:nvSpPr>
        <p:spPr>
          <a:xfrm>
            <a:off x="0" y="0"/>
            <a:ext cx="4314825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124" name="Google Shape;124;p2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600136" y="5151345"/>
            <a:ext cx="1166012" cy="128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8">
            <a:hlinkClick r:id="rId5"/>
          </p:cNvPr>
          <p:cNvSpPr txBox="1"/>
          <p:nvPr/>
        </p:nvSpPr>
        <p:spPr>
          <a:xfrm>
            <a:off x="3377852" y="5100238"/>
            <a:ext cx="1435796" cy="24579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PPTMON slide">
  <p:cSld name="13_PPTMON slide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9"/>
          <p:cNvSpPr/>
          <p:nvPr>
            <p:ph idx="2" type="pic"/>
          </p:nvPr>
        </p:nvSpPr>
        <p:spPr>
          <a:xfrm>
            <a:off x="1999345" y="0"/>
            <a:ext cx="22098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129" name="Google Shape;129;p2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600136" y="5151345"/>
            <a:ext cx="1166012" cy="128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9">
            <a:hlinkClick r:id="rId5"/>
          </p:cNvPr>
          <p:cNvSpPr txBox="1"/>
          <p:nvPr/>
        </p:nvSpPr>
        <p:spPr>
          <a:xfrm>
            <a:off x="3377852" y="5100238"/>
            <a:ext cx="1435796" cy="24579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PPTMON slide">
  <p:cSld name="10_PPTMON slide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3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600136" y="5151345"/>
            <a:ext cx="1166012" cy="128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0">
            <a:hlinkClick r:id="rId5"/>
          </p:cNvPr>
          <p:cNvSpPr txBox="1"/>
          <p:nvPr/>
        </p:nvSpPr>
        <p:spPr>
          <a:xfrm>
            <a:off x="3377852" y="5100238"/>
            <a:ext cx="1435796" cy="24579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slide">
  <p:cSld name="PPTMON slide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600136" y="5151345"/>
            <a:ext cx="1166012" cy="128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1">
            <a:hlinkClick r:id="rId5"/>
          </p:cNvPr>
          <p:cNvSpPr txBox="1"/>
          <p:nvPr/>
        </p:nvSpPr>
        <p:spPr>
          <a:xfrm>
            <a:off x="3377852" y="5100238"/>
            <a:ext cx="1435796" cy="24579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PPTMON slide">
  <p:cSld name="16_PPTMON slide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32"/>
          <p:cNvSpPr/>
          <p:nvPr>
            <p:ph idx="2" type="pic"/>
          </p:nvPr>
        </p:nvSpPr>
        <p:spPr>
          <a:xfrm>
            <a:off x="5756274" y="914400"/>
            <a:ext cx="1606550" cy="3317660"/>
          </a:xfrm>
          <a:prstGeom prst="roundRect">
            <a:avLst>
              <a:gd fmla="val 13697" name="adj"/>
            </a:avLst>
          </a:prstGeom>
          <a:solidFill>
            <a:srgbClr val="F2F2F2"/>
          </a:solidFill>
          <a:ln>
            <a:noFill/>
          </a:ln>
        </p:spPr>
      </p:sp>
      <p:pic>
        <p:nvPicPr>
          <p:cNvPr id="142" name="Google Shape;142;p3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600136" y="5151345"/>
            <a:ext cx="1166012" cy="12821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2">
            <a:hlinkClick r:id="rId5"/>
          </p:cNvPr>
          <p:cNvSpPr txBox="1"/>
          <p:nvPr/>
        </p:nvSpPr>
        <p:spPr>
          <a:xfrm>
            <a:off x="3377852" y="5100238"/>
            <a:ext cx="1435796" cy="24579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PPTMON slide">
  <p:cSld name="17_PPTMON slide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3"/>
          <p:cNvSpPr/>
          <p:nvPr>
            <p:ph idx="2" type="pic"/>
          </p:nvPr>
        </p:nvSpPr>
        <p:spPr>
          <a:xfrm>
            <a:off x="1005607" y="902970"/>
            <a:ext cx="4381733" cy="3337560"/>
          </a:xfrm>
          <a:prstGeom prst="roundRect">
            <a:avLst>
              <a:gd fmla="val 4942" name="adj"/>
            </a:avLst>
          </a:prstGeom>
          <a:solidFill>
            <a:srgbClr val="F2F2F2"/>
          </a:solidFill>
          <a:ln>
            <a:noFill/>
          </a:ln>
        </p:spPr>
      </p:sp>
      <p:pic>
        <p:nvPicPr>
          <p:cNvPr id="147" name="Google Shape;147;p3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600136" y="5151345"/>
            <a:ext cx="1166012" cy="12821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3">
            <a:hlinkClick r:id="rId5"/>
          </p:cNvPr>
          <p:cNvSpPr txBox="1"/>
          <p:nvPr/>
        </p:nvSpPr>
        <p:spPr>
          <a:xfrm>
            <a:off x="3377852" y="5100238"/>
            <a:ext cx="1435796" cy="24579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PPTMON slide">
  <p:cSld name="18_PPTMON slide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4"/>
          <p:cNvSpPr/>
          <p:nvPr>
            <p:ph idx="2" type="pic"/>
          </p:nvPr>
        </p:nvSpPr>
        <p:spPr>
          <a:xfrm>
            <a:off x="3263251" y="819150"/>
            <a:ext cx="4839350" cy="3200400"/>
          </a:xfrm>
          <a:prstGeom prst="roundRect">
            <a:avLst>
              <a:gd fmla="val 2113" name="adj"/>
            </a:avLst>
          </a:prstGeom>
          <a:solidFill>
            <a:srgbClr val="F2F2F2"/>
          </a:solidFill>
          <a:ln>
            <a:noFill/>
          </a:ln>
        </p:spPr>
      </p:sp>
      <p:pic>
        <p:nvPicPr>
          <p:cNvPr id="152" name="Google Shape;152;p3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29909" r="0" t="0"/>
          <a:stretch/>
        </p:blipFill>
        <p:spPr>
          <a:xfrm>
            <a:off x="4600136" y="5151345"/>
            <a:ext cx="1166012" cy="12821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4">
            <a:hlinkClick r:id="rId5"/>
          </p:cNvPr>
          <p:cNvSpPr txBox="1"/>
          <p:nvPr/>
        </p:nvSpPr>
        <p:spPr>
          <a:xfrm>
            <a:off x="3377852" y="5100238"/>
            <a:ext cx="1435796" cy="24579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custom" showMasterSp="0">
  <p:cSld name="PPTMON custom">
    <p:bg>
      <p:bgPr>
        <a:solidFill>
          <a:schemeClr val="l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29909" r="0" t="0"/>
          <a:stretch/>
        </p:blipFill>
        <p:spPr>
          <a:xfrm>
            <a:off x="4600136" y="5151345"/>
            <a:ext cx="1166012" cy="12821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5">
            <a:hlinkClick r:id="rId4"/>
          </p:cNvPr>
          <p:cNvSpPr txBox="1"/>
          <p:nvPr/>
        </p:nvSpPr>
        <p:spPr>
          <a:xfrm>
            <a:off x="3377852" y="5100238"/>
            <a:ext cx="1435796" cy="24579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2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3.xml"/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9.xml"/><Relationship Id="rId6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Relationship Id="rId5" Type="http://schemas.openxmlformats.org/officeDocument/2006/relationships/image" Target="../media/image20.png"/><Relationship Id="rId6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/>
        </p:nvSpPr>
        <p:spPr>
          <a:xfrm>
            <a:off x="1540050" y="1798350"/>
            <a:ext cx="6063900" cy="15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3200">
                <a:solidFill>
                  <a:schemeClr val="lt1"/>
                </a:solidFill>
              </a:rPr>
              <a:t>Создание игры: Пошаговая инструкция для начинающих разработчиков</a:t>
            </a:r>
            <a:endParaRPr b="1" sz="3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5"/>
          <p:cNvSpPr/>
          <p:nvPr/>
        </p:nvSpPr>
        <p:spPr>
          <a:xfrm>
            <a:off x="1036183" y="1983128"/>
            <a:ext cx="3337800" cy="11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200">
                <a:solidFill>
                  <a:schemeClr val="lt1"/>
                </a:solidFill>
              </a:rPr>
              <a:t>Глава 2</a:t>
            </a:r>
            <a:endParaRPr sz="36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249" name="Google Shape;249;p45"/>
          <p:cNvSpPr/>
          <p:nvPr/>
        </p:nvSpPr>
        <p:spPr>
          <a:xfrm>
            <a:off x="4657725" y="2029294"/>
            <a:ext cx="16011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66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03.</a:t>
            </a:r>
            <a:endParaRPr sz="66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6"/>
          <p:cNvSpPr/>
          <p:nvPr/>
        </p:nvSpPr>
        <p:spPr>
          <a:xfrm>
            <a:off x="2245188" y="2252711"/>
            <a:ext cx="555135" cy="55513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grpSp>
        <p:nvGrpSpPr>
          <p:cNvPr id="255" name="Google Shape;255;p46"/>
          <p:cNvGrpSpPr/>
          <p:nvPr/>
        </p:nvGrpSpPr>
        <p:grpSpPr>
          <a:xfrm>
            <a:off x="2421226" y="2428749"/>
            <a:ext cx="203057" cy="203057"/>
            <a:chOff x="752656" y="1562597"/>
            <a:chExt cx="390525" cy="390525"/>
          </a:xfrm>
        </p:grpSpPr>
        <p:sp>
          <p:nvSpPr>
            <p:cNvPr id="256" name="Google Shape;256;p46"/>
            <p:cNvSpPr/>
            <p:nvPr/>
          </p:nvSpPr>
          <p:spPr>
            <a:xfrm>
              <a:off x="797621" y="1607153"/>
              <a:ext cx="209550" cy="161925"/>
            </a:xfrm>
            <a:custGeom>
              <a:rect b="b" l="l" r="r" t="t"/>
              <a:pathLst>
                <a:path extrusionOk="0" h="161925" w="209550">
                  <a:moveTo>
                    <a:pt x="26568" y="159925"/>
                  </a:moveTo>
                  <a:lnTo>
                    <a:pt x="85528" y="100965"/>
                  </a:lnTo>
                  <a:lnTo>
                    <a:pt x="102292" y="117729"/>
                  </a:lnTo>
                  <a:cubicBezTo>
                    <a:pt x="105340" y="120777"/>
                    <a:pt x="110388" y="120777"/>
                    <a:pt x="113437" y="117729"/>
                  </a:cubicBezTo>
                  <a:lnTo>
                    <a:pt x="185922" y="45244"/>
                  </a:lnTo>
                  <a:lnTo>
                    <a:pt x="185922" y="64770"/>
                  </a:lnTo>
                  <a:cubicBezTo>
                    <a:pt x="185922" y="67246"/>
                    <a:pt x="187065" y="69723"/>
                    <a:pt x="189065" y="71152"/>
                  </a:cubicBezTo>
                  <a:cubicBezTo>
                    <a:pt x="198209" y="77915"/>
                    <a:pt x="208210" y="71533"/>
                    <a:pt x="208210" y="62865"/>
                  </a:cubicBezTo>
                  <a:lnTo>
                    <a:pt x="208210" y="18288"/>
                  </a:lnTo>
                  <a:cubicBezTo>
                    <a:pt x="208210" y="12097"/>
                    <a:pt x="203162" y="7144"/>
                    <a:pt x="197066" y="7144"/>
                  </a:cubicBezTo>
                  <a:lnTo>
                    <a:pt x="150584" y="7144"/>
                  </a:lnTo>
                  <a:cubicBezTo>
                    <a:pt x="148107" y="7144"/>
                    <a:pt x="145631" y="8287"/>
                    <a:pt x="144202" y="10287"/>
                  </a:cubicBezTo>
                  <a:cubicBezTo>
                    <a:pt x="137439" y="19431"/>
                    <a:pt x="143821" y="29432"/>
                    <a:pt x="152489" y="29432"/>
                  </a:cubicBezTo>
                  <a:lnTo>
                    <a:pt x="170205" y="29432"/>
                  </a:lnTo>
                  <a:lnTo>
                    <a:pt x="107912" y="91726"/>
                  </a:lnTo>
                  <a:lnTo>
                    <a:pt x="91148" y="74962"/>
                  </a:lnTo>
                  <a:cubicBezTo>
                    <a:pt x="88100" y="71914"/>
                    <a:pt x="83052" y="71914"/>
                    <a:pt x="80004" y="74962"/>
                  </a:cubicBezTo>
                  <a:lnTo>
                    <a:pt x="9519" y="145447"/>
                  </a:lnTo>
                  <a:cubicBezTo>
                    <a:pt x="7709" y="147256"/>
                    <a:pt x="6852" y="149733"/>
                    <a:pt x="7233" y="152209"/>
                  </a:cubicBezTo>
                  <a:cubicBezTo>
                    <a:pt x="8852" y="163544"/>
                    <a:pt x="20377" y="166116"/>
                    <a:pt x="26568" y="1599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257" name="Google Shape;257;p46"/>
            <p:cNvSpPr/>
            <p:nvPr/>
          </p:nvSpPr>
          <p:spPr>
            <a:xfrm>
              <a:off x="797995" y="1807749"/>
              <a:ext cx="95250" cy="104775"/>
            </a:xfrm>
            <a:custGeom>
              <a:rect b="b" l="l" r="r" t="t"/>
              <a:pathLst>
                <a:path extrusionOk="0" h="104775" w="95250">
                  <a:moveTo>
                    <a:pt x="18288" y="97822"/>
                  </a:moveTo>
                  <a:lnTo>
                    <a:pt x="85154" y="97822"/>
                  </a:lnTo>
                  <a:cubicBezTo>
                    <a:pt x="91345" y="97822"/>
                    <a:pt x="96298" y="92869"/>
                    <a:pt x="96298" y="86677"/>
                  </a:cubicBezTo>
                  <a:lnTo>
                    <a:pt x="96298" y="18288"/>
                  </a:lnTo>
                  <a:cubicBezTo>
                    <a:pt x="96298" y="12097"/>
                    <a:pt x="91345" y="7144"/>
                    <a:pt x="85154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86677"/>
                  </a:lnTo>
                  <a:cubicBezTo>
                    <a:pt x="7144" y="92773"/>
                    <a:pt x="12097" y="97822"/>
                    <a:pt x="18288" y="978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258" name="Google Shape;258;p46"/>
            <p:cNvSpPr/>
            <p:nvPr/>
          </p:nvSpPr>
          <p:spPr>
            <a:xfrm>
              <a:off x="909438" y="1740884"/>
              <a:ext cx="95250" cy="171450"/>
            </a:xfrm>
            <a:custGeom>
              <a:rect b="b" l="l" r="r" t="t"/>
              <a:pathLst>
                <a:path extrusionOk="0" h="171450" w="95250">
                  <a:moveTo>
                    <a:pt x="85153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53543"/>
                  </a:lnTo>
                  <a:cubicBezTo>
                    <a:pt x="7144" y="159734"/>
                    <a:pt x="12097" y="164687"/>
                    <a:pt x="18288" y="164687"/>
                  </a:cubicBezTo>
                  <a:lnTo>
                    <a:pt x="85153" y="164687"/>
                  </a:lnTo>
                  <a:cubicBezTo>
                    <a:pt x="91345" y="164687"/>
                    <a:pt x="96298" y="159734"/>
                    <a:pt x="96298" y="153543"/>
                  </a:cubicBezTo>
                  <a:lnTo>
                    <a:pt x="96298" y="18288"/>
                  </a:lnTo>
                  <a:cubicBezTo>
                    <a:pt x="96298" y="12192"/>
                    <a:pt x="91345" y="7144"/>
                    <a:pt x="85153" y="71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259" name="Google Shape;259;p46"/>
            <p:cNvSpPr/>
            <p:nvPr/>
          </p:nvSpPr>
          <p:spPr>
            <a:xfrm>
              <a:off x="998589" y="1607534"/>
              <a:ext cx="142875" cy="304800"/>
            </a:xfrm>
            <a:custGeom>
              <a:rect b="b" l="l" r="r" t="t"/>
              <a:pathLst>
                <a:path extrusionOk="0" h="304800" w="142875">
                  <a:moveTo>
                    <a:pt x="18291" y="118205"/>
                  </a:moveTo>
                  <a:lnTo>
                    <a:pt x="29435" y="118205"/>
                  </a:lnTo>
                  <a:lnTo>
                    <a:pt x="29435" y="286893"/>
                  </a:lnTo>
                  <a:cubicBezTo>
                    <a:pt x="29435" y="293084"/>
                    <a:pt x="34388" y="298037"/>
                    <a:pt x="40580" y="298037"/>
                  </a:cubicBezTo>
                  <a:lnTo>
                    <a:pt x="108207" y="298037"/>
                  </a:lnTo>
                  <a:cubicBezTo>
                    <a:pt x="114398" y="298037"/>
                    <a:pt x="119352" y="293084"/>
                    <a:pt x="119352" y="286893"/>
                  </a:cubicBezTo>
                  <a:lnTo>
                    <a:pt x="119352" y="118205"/>
                  </a:lnTo>
                  <a:lnTo>
                    <a:pt x="130496" y="118205"/>
                  </a:lnTo>
                  <a:cubicBezTo>
                    <a:pt x="134591" y="118205"/>
                    <a:pt x="138306" y="116014"/>
                    <a:pt x="140211" y="112490"/>
                  </a:cubicBezTo>
                  <a:cubicBezTo>
                    <a:pt x="142212" y="108966"/>
                    <a:pt x="142021" y="104585"/>
                    <a:pt x="139926" y="101156"/>
                  </a:cubicBezTo>
                  <a:lnTo>
                    <a:pt x="83442" y="12002"/>
                  </a:lnTo>
                  <a:cubicBezTo>
                    <a:pt x="79346" y="5524"/>
                    <a:pt x="68583" y="5524"/>
                    <a:pt x="64583" y="12002"/>
                  </a:cubicBezTo>
                  <a:lnTo>
                    <a:pt x="8861" y="101156"/>
                  </a:lnTo>
                  <a:cubicBezTo>
                    <a:pt x="6671" y="104585"/>
                    <a:pt x="6575" y="108966"/>
                    <a:pt x="8576" y="112490"/>
                  </a:cubicBezTo>
                  <a:cubicBezTo>
                    <a:pt x="10481" y="116014"/>
                    <a:pt x="14291" y="118205"/>
                    <a:pt x="18291" y="1182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260" name="Google Shape;260;p46"/>
            <p:cNvSpPr/>
            <p:nvPr/>
          </p:nvSpPr>
          <p:spPr>
            <a:xfrm>
              <a:off x="752656" y="1562597"/>
              <a:ext cx="390525" cy="390525"/>
            </a:xfrm>
            <a:custGeom>
              <a:rect b="b" l="l" r="r" t="t"/>
              <a:pathLst>
                <a:path extrusionOk="0" h="390525" w="390525">
                  <a:moveTo>
                    <a:pt x="376142" y="365262"/>
                  </a:moveTo>
                  <a:lnTo>
                    <a:pt x="29432" y="365262"/>
                  </a:lnTo>
                  <a:lnTo>
                    <a:pt x="29432" y="18552"/>
                  </a:lnTo>
                  <a:cubicBezTo>
                    <a:pt x="29432" y="12837"/>
                    <a:pt x="25241" y="7789"/>
                    <a:pt x="19526" y="7218"/>
                  </a:cubicBezTo>
                  <a:cubicBezTo>
                    <a:pt x="12764" y="6456"/>
                    <a:pt x="7144" y="11694"/>
                    <a:pt x="7144" y="18267"/>
                  </a:cubicBezTo>
                  <a:lnTo>
                    <a:pt x="7144" y="376407"/>
                  </a:lnTo>
                  <a:cubicBezTo>
                    <a:pt x="7144" y="382598"/>
                    <a:pt x="12097" y="387551"/>
                    <a:pt x="18288" y="387551"/>
                  </a:cubicBezTo>
                  <a:lnTo>
                    <a:pt x="376428" y="387551"/>
                  </a:lnTo>
                  <a:cubicBezTo>
                    <a:pt x="383000" y="387551"/>
                    <a:pt x="388239" y="381836"/>
                    <a:pt x="387477" y="375168"/>
                  </a:cubicBezTo>
                  <a:cubicBezTo>
                    <a:pt x="386906" y="369453"/>
                    <a:pt x="381857" y="365262"/>
                    <a:pt x="376142" y="3652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</p:grpSp>
      <p:sp>
        <p:nvSpPr>
          <p:cNvPr id="261" name="Google Shape;261;p46"/>
          <p:cNvSpPr/>
          <p:nvPr/>
        </p:nvSpPr>
        <p:spPr>
          <a:xfrm>
            <a:off x="2245188" y="3065243"/>
            <a:ext cx="555135" cy="55513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grpSp>
        <p:nvGrpSpPr>
          <p:cNvPr id="262" name="Google Shape;262;p46"/>
          <p:cNvGrpSpPr/>
          <p:nvPr/>
        </p:nvGrpSpPr>
        <p:grpSpPr>
          <a:xfrm>
            <a:off x="2432676" y="3245566"/>
            <a:ext cx="202909" cy="194490"/>
            <a:chOff x="6793030" y="2235612"/>
            <a:chExt cx="390240" cy="374047"/>
          </a:xfrm>
        </p:grpSpPr>
        <p:sp>
          <p:nvSpPr>
            <p:cNvPr id="263" name="Google Shape;263;p46"/>
            <p:cNvSpPr/>
            <p:nvPr/>
          </p:nvSpPr>
          <p:spPr>
            <a:xfrm>
              <a:off x="6897520" y="2314384"/>
              <a:ext cx="285750" cy="295275"/>
            </a:xfrm>
            <a:custGeom>
              <a:rect b="b" l="l" r="r" t="t"/>
              <a:pathLst>
                <a:path extrusionOk="0" h="295275" w="285750">
                  <a:moveTo>
                    <a:pt x="266033" y="7144"/>
                  </a:moveTo>
                  <a:lnTo>
                    <a:pt x="215455" y="7144"/>
                  </a:lnTo>
                  <a:lnTo>
                    <a:pt x="215455" y="24194"/>
                  </a:lnTo>
                  <a:lnTo>
                    <a:pt x="215455" y="40958"/>
                  </a:lnTo>
                  <a:lnTo>
                    <a:pt x="215455" y="142589"/>
                  </a:lnTo>
                  <a:cubicBezTo>
                    <a:pt x="215455" y="170402"/>
                    <a:pt x="192881" y="192977"/>
                    <a:pt x="165068" y="192977"/>
                  </a:cubicBezTo>
                  <a:lnTo>
                    <a:pt x="61436" y="192977"/>
                  </a:lnTo>
                  <a:lnTo>
                    <a:pt x="45529" y="204121"/>
                  </a:lnTo>
                  <a:lnTo>
                    <a:pt x="21621" y="220885"/>
                  </a:lnTo>
                  <a:lnTo>
                    <a:pt x="7144" y="231077"/>
                  </a:lnTo>
                  <a:cubicBezTo>
                    <a:pt x="10191" y="235077"/>
                    <a:pt x="14954" y="237649"/>
                    <a:pt x="20383" y="237649"/>
                  </a:cubicBezTo>
                  <a:lnTo>
                    <a:pt x="134683" y="237649"/>
                  </a:lnTo>
                  <a:lnTo>
                    <a:pt x="215836" y="294418"/>
                  </a:lnTo>
                  <a:cubicBezTo>
                    <a:pt x="218694" y="296418"/>
                    <a:pt x="222028" y="297466"/>
                    <a:pt x="225457" y="297466"/>
                  </a:cubicBezTo>
                  <a:cubicBezTo>
                    <a:pt x="229457" y="297466"/>
                    <a:pt x="233457" y="296037"/>
                    <a:pt x="236696" y="293084"/>
                  </a:cubicBezTo>
                  <a:cubicBezTo>
                    <a:pt x="240220" y="289846"/>
                    <a:pt x="242125" y="285179"/>
                    <a:pt x="242125" y="280416"/>
                  </a:cubicBezTo>
                  <a:lnTo>
                    <a:pt x="242125" y="238411"/>
                  </a:lnTo>
                  <a:lnTo>
                    <a:pt x="266223" y="238411"/>
                  </a:lnTo>
                  <a:cubicBezTo>
                    <a:pt x="275463" y="238411"/>
                    <a:pt x="282987" y="230886"/>
                    <a:pt x="282987" y="221647"/>
                  </a:cubicBezTo>
                  <a:lnTo>
                    <a:pt x="282987" y="24003"/>
                  </a:lnTo>
                  <a:cubicBezTo>
                    <a:pt x="283083" y="14669"/>
                    <a:pt x="275463" y="7144"/>
                    <a:pt x="266033" y="71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264" name="Google Shape;264;p46"/>
            <p:cNvSpPr/>
            <p:nvPr/>
          </p:nvSpPr>
          <p:spPr>
            <a:xfrm>
              <a:off x="6793030" y="2235612"/>
              <a:ext cx="285750" cy="304800"/>
            </a:xfrm>
            <a:custGeom>
              <a:rect b="b" l="l" r="r" t="t"/>
              <a:pathLst>
                <a:path extrusionOk="0" h="304800" w="285750">
                  <a:moveTo>
                    <a:pt x="269748" y="7144"/>
                  </a:moveTo>
                  <a:lnTo>
                    <a:pt x="23908" y="7144"/>
                  </a:lnTo>
                  <a:cubicBezTo>
                    <a:pt x="14668" y="7144"/>
                    <a:pt x="7144" y="14668"/>
                    <a:pt x="7144" y="23908"/>
                  </a:cubicBezTo>
                  <a:lnTo>
                    <a:pt x="7144" y="221361"/>
                  </a:lnTo>
                  <a:cubicBezTo>
                    <a:pt x="7144" y="230600"/>
                    <a:pt x="14668" y="238125"/>
                    <a:pt x="23908" y="238125"/>
                  </a:cubicBezTo>
                  <a:lnTo>
                    <a:pt x="47244" y="238125"/>
                  </a:lnTo>
                  <a:lnTo>
                    <a:pt x="47244" y="281178"/>
                  </a:lnTo>
                  <a:cubicBezTo>
                    <a:pt x="47244" y="285655"/>
                    <a:pt x="48863" y="290036"/>
                    <a:pt x="52007" y="293180"/>
                  </a:cubicBezTo>
                  <a:cubicBezTo>
                    <a:pt x="55340" y="296609"/>
                    <a:pt x="59722" y="298228"/>
                    <a:pt x="64008" y="298228"/>
                  </a:cubicBezTo>
                  <a:cubicBezTo>
                    <a:pt x="67342" y="298228"/>
                    <a:pt x="70771" y="297180"/>
                    <a:pt x="73628" y="295180"/>
                  </a:cubicBezTo>
                  <a:lnTo>
                    <a:pt x="107632" y="271367"/>
                  </a:lnTo>
                  <a:lnTo>
                    <a:pt x="124396" y="259651"/>
                  </a:lnTo>
                  <a:lnTo>
                    <a:pt x="141161" y="247936"/>
                  </a:lnTo>
                  <a:lnTo>
                    <a:pt x="154972" y="238220"/>
                  </a:lnTo>
                  <a:lnTo>
                    <a:pt x="269653" y="238220"/>
                  </a:lnTo>
                  <a:cubicBezTo>
                    <a:pt x="278892" y="238220"/>
                    <a:pt x="286417" y="230695"/>
                    <a:pt x="286417" y="221456"/>
                  </a:cubicBezTo>
                  <a:lnTo>
                    <a:pt x="286417" y="119158"/>
                  </a:lnTo>
                  <a:lnTo>
                    <a:pt x="286417" y="102394"/>
                  </a:lnTo>
                  <a:lnTo>
                    <a:pt x="286417" y="85630"/>
                  </a:lnTo>
                  <a:lnTo>
                    <a:pt x="286417" y="24003"/>
                  </a:lnTo>
                  <a:cubicBezTo>
                    <a:pt x="286512" y="14668"/>
                    <a:pt x="279082" y="7144"/>
                    <a:pt x="269748" y="7144"/>
                  </a:cubicBezTo>
                  <a:close/>
                  <a:moveTo>
                    <a:pt x="219170" y="160877"/>
                  </a:moveTo>
                  <a:cubicBezTo>
                    <a:pt x="217932" y="169164"/>
                    <a:pt x="210598" y="175165"/>
                    <a:pt x="202216" y="175165"/>
                  </a:cubicBezTo>
                  <a:lnTo>
                    <a:pt x="192405" y="175165"/>
                  </a:lnTo>
                  <a:lnTo>
                    <a:pt x="91630" y="175165"/>
                  </a:lnTo>
                  <a:cubicBezTo>
                    <a:pt x="82582" y="175165"/>
                    <a:pt x="74771" y="168116"/>
                    <a:pt x="74486" y="158972"/>
                  </a:cubicBezTo>
                  <a:cubicBezTo>
                    <a:pt x="74200" y="149447"/>
                    <a:pt x="81725" y="141732"/>
                    <a:pt x="91154" y="141732"/>
                  </a:cubicBezTo>
                  <a:lnTo>
                    <a:pt x="202597" y="141732"/>
                  </a:lnTo>
                  <a:cubicBezTo>
                    <a:pt x="209265" y="141732"/>
                    <a:pt x="215075" y="145637"/>
                    <a:pt x="217741" y="151352"/>
                  </a:cubicBezTo>
                  <a:cubicBezTo>
                    <a:pt x="219075" y="154114"/>
                    <a:pt x="219646" y="157353"/>
                    <a:pt x="219170" y="160877"/>
                  </a:cubicBezTo>
                  <a:close/>
                  <a:moveTo>
                    <a:pt x="202597" y="108204"/>
                  </a:moveTo>
                  <a:lnTo>
                    <a:pt x="91630" y="108204"/>
                  </a:lnTo>
                  <a:cubicBezTo>
                    <a:pt x="82582" y="108204"/>
                    <a:pt x="74771" y="101155"/>
                    <a:pt x="74486" y="92107"/>
                  </a:cubicBezTo>
                  <a:cubicBezTo>
                    <a:pt x="74200" y="82582"/>
                    <a:pt x="81725" y="74771"/>
                    <a:pt x="91154" y="74771"/>
                  </a:cubicBezTo>
                  <a:lnTo>
                    <a:pt x="202597" y="74771"/>
                  </a:lnTo>
                  <a:cubicBezTo>
                    <a:pt x="211836" y="74771"/>
                    <a:pt x="219361" y="82296"/>
                    <a:pt x="219361" y="91535"/>
                  </a:cubicBezTo>
                  <a:cubicBezTo>
                    <a:pt x="219266" y="100774"/>
                    <a:pt x="211836" y="108204"/>
                    <a:pt x="202597" y="1082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</p:grpSp>
      <p:sp>
        <p:nvSpPr>
          <p:cNvPr id="265" name="Google Shape;265;p46"/>
          <p:cNvSpPr/>
          <p:nvPr/>
        </p:nvSpPr>
        <p:spPr>
          <a:xfrm>
            <a:off x="2245188" y="3877776"/>
            <a:ext cx="555135" cy="55513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266" name="Google Shape;266;p46"/>
          <p:cNvSpPr/>
          <p:nvPr/>
        </p:nvSpPr>
        <p:spPr>
          <a:xfrm>
            <a:off x="2433607" y="4074294"/>
            <a:ext cx="178295" cy="203057"/>
          </a:xfrm>
          <a:custGeom>
            <a:rect b="b" l="l" r="r" t="t"/>
            <a:pathLst>
              <a:path extrusionOk="0" h="390525" w="342900">
                <a:moveTo>
                  <a:pt x="336869" y="48482"/>
                </a:moveTo>
                <a:cubicBezTo>
                  <a:pt x="330678" y="24098"/>
                  <a:pt x="309723" y="7144"/>
                  <a:pt x="286006" y="7144"/>
                </a:cubicBezTo>
                <a:cubicBezTo>
                  <a:pt x="286006" y="7144"/>
                  <a:pt x="286006" y="7144"/>
                  <a:pt x="286006" y="7144"/>
                </a:cubicBezTo>
                <a:lnTo>
                  <a:pt x="255716" y="7144"/>
                </a:lnTo>
                <a:lnTo>
                  <a:pt x="90172" y="7144"/>
                </a:lnTo>
                <a:lnTo>
                  <a:pt x="59882" y="7144"/>
                </a:lnTo>
                <a:cubicBezTo>
                  <a:pt x="59882" y="7144"/>
                  <a:pt x="59882" y="7144"/>
                  <a:pt x="59882" y="7144"/>
                </a:cubicBezTo>
                <a:cubicBezTo>
                  <a:pt x="36165" y="7144"/>
                  <a:pt x="15305" y="24194"/>
                  <a:pt x="9019" y="48482"/>
                </a:cubicBezTo>
                <a:cubicBezTo>
                  <a:pt x="5876" y="60865"/>
                  <a:pt x="5113" y="80581"/>
                  <a:pt x="19592" y="103727"/>
                </a:cubicBezTo>
                <a:cubicBezTo>
                  <a:pt x="30640" y="121444"/>
                  <a:pt x="48738" y="137731"/>
                  <a:pt x="73217" y="152305"/>
                </a:cubicBezTo>
                <a:cubicBezTo>
                  <a:pt x="76265" y="198501"/>
                  <a:pt x="110841" y="236220"/>
                  <a:pt x="155704" y="244126"/>
                </a:cubicBezTo>
                <a:lnTo>
                  <a:pt x="155704" y="282035"/>
                </a:lnTo>
                <a:lnTo>
                  <a:pt x="102459" y="282035"/>
                </a:lnTo>
                <a:cubicBezTo>
                  <a:pt x="92934" y="282035"/>
                  <a:pt x="85124" y="289751"/>
                  <a:pt x="85124" y="299371"/>
                </a:cubicBezTo>
                <a:lnTo>
                  <a:pt x="85124" y="370332"/>
                </a:lnTo>
                <a:cubicBezTo>
                  <a:pt x="85124" y="379857"/>
                  <a:pt x="92839" y="387667"/>
                  <a:pt x="102459" y="387667"/>
                </a:cubicBezTo>
                <a:lnTo>
                  <a:pt x="244001" y="387667"/>
                </a:lnTo>
                <a:cubicBezTo>
                  <a:pt x="253526" y="387667"/>
                  <a:pt x="261336" y="379952"/>
                  <a:pt x="261336" y="370332"/>
                </a:cubicBezTo>
                <a:lnTo>
                  <a:pt x="261336" y="299371"/>
                </a:lnTo>
                <a:cubicBezTo>
                  <a:pt x="261336" y="289846"/>
                  <a:pt x="253621" y="282035"/>
                  <a:pt x="244001" y="282035"/>
                </a:cubicBezTo>
                <a:lnTo>
                  <a:pt x="190756" y="282035"/>
                </a:lnTo>
                <a:lnTo>
                  <a:pt x="190756" y="244221"/>
                </a:lnTo>
                <a:cubicBezTo>
                  <a:pt x="235238" y="236410"/>
                  <a:pt x="269908" y="198596"/>
                  <a:pt x="272862" y="152305"/>
                </a:cubicBezTo>
                <a:cubicBezTo>
                  <a:pt x="297246" y="137731"/>
                  <a:pt x="315247" y="121444"/>
                  <a:pt x="326297" y="103822"/>
                </a:cubicBezTo>
                <a:cubicBezTo>
                  <a:pt x="340774" y="80581"/>
                  <a:pt x="340013" y="60865"/>
                  <a:pt x="336869" y="48482"/>
                </a:cubicBezTo>
                <a:close/>
                <a:moveTo>
                  <a:pt x="42833" y="57340"/>
                </a:moveTo>
                <a:cubicBezTo>
                  <a:pt x="45405" y="47244"/>
                  <a:pt x="53501" y="42005"/>
                  <a:pt x="60168" y="42005"/>
                </a:cubicBezTo>
                <a:lnTo>
                  <a:pt x="60168" y="42005"/>
                </a:lnTo>
                <a:lnTo>
                  <a:pt x="73217" y="42005"/>
                </a:lnTo>
                <a:lnTo>
                  <a:pt x="73313" y="110871"/>
                </a:lnTo>
                <a:cubicBezTo>
                  <a:pt x="46643" y="90297"/>
                  <a:pt x="39499" y="70580"/>
                  <a:pt x="42833" y="57340"/>
                </a:cubicBezTo>
                <a:close/>
                <a:moveTo>
                  <a:pt x="273052" y="110776"/>
                </a:moveTo>
                <a:lnTo>
                  <a:pt x="273052" y="42005"/>
                </a:lnTo>
                <a:lnTo>
                  <a:pt x="286101" y="42005"/>
                </a:lnTo>
                <a:lnTo>
                  <a:pt x="286101" y="42005"/>
                </a:lnTo>
                <a:cubicBezTo>
                  <a:pt x="292769" y="42005"/>
                  <a:pt x="300865" y="47244"/>
                  <a:pt x="303436" y="57340"/>
                </a:cubicBezTo>
                <a:cubicBezTo>
                  <a:pt x="306865" y="70580"/>
                  <a:pt x="299722" y="90202"/>
                  <a:pt x="273052" y="11077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267" name="Google Shape;267;p46"/>
          <p:cNvSpPr/>
          <p:nvPr/>
        </p:nvSpPr>
        <p:spPr>
          <a:xfrm>
            <a:off x="2245188" y="1440179"/>
            <a:ext cx="555135" cy="55513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grpSp>
        <p:nvGrpSpPr>
          <p:cNvPr id="268" name="Google Shape;268;p46"/>
          <p:cNvGrpSpPr/>
          <p:nvPr/>
        </p:nvGrpSpPr>
        <p:grpSpPr>
          <a:xfrm>
            <a:off x="2442518" y="1601984"/>
            <a:ext cx="202117" cy="201869"/>
            <a:chOff x="2090919" y="902017"/>
            <a:chExt cx="388715" cy="388239"/>
          </a:xfrm>
        </p:grpSpPr>
        <p:sp>
          <p:nvSpPr>
            <p:cNvPr id="269" name="Google Shape;269;p46"/>
            <p:cNvSpPr/>
            <p:nvPr/>
          </p:nvSpPr>
          <p:spPr>
            <a:xfrm>
              <a:off x="2412959" y="991314"/>
              <a:ext cx="66675" cy="66675"/>
            </a:xfrm>
            <a:custGeom>
              <a:rect b="b" l="l" r="r" t="t"/>
              <a:pathLst>
                <a:path extrusionOk="0" h="66675" w="66675">
                  <a:moveTo>
                    <a:pt x="62198" y="26146"/>
                  </a:moveTo>
                  <a:lnTo>
                    <a:pt x="46482" y="10430"/>
                  </a:lnTo>
                  <a:cubicBezTo>
                    <a:pt x="42100" y="6048"/>
                    <a:pt x="35052" y="6048"/>
                    <a:pt x="30766" y="10430"/>
                  </a:cubicBezTo>
                  <a:lnTo>
                    <a:pt x="7144" y="34052"/>
                  </a:lnTo>
                  <a:lnTo>
                    <a:pt x="38671" y="65580"/>
                  </a:lnTo>
                  <a:lnTo>
                    <a:pt x="62293" y="41958"/>
                  </a:lnTo>
                  <a:cubicBezTo>
                    <a:pt x="66580" y="37481"/>
                    <a:pt x="66580" y="30432"/>
                    <a:pt x="62198" y="261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270" name="Google Shape;270;p46"/>
            <p:cNvSpPr/>
            <p:nvPr/>
          </p:nvSpPr>
          <p:spPr>
            <a:xfrm>
              <a:off x="2331893" y="1034034"/>
              <a:ext cx="104775" cy="104775"/>
            </a:xfrm>
            <a:custGeom>
              <a:rect b="b" l="l" r="r" t="t"/>
              <a:pathLst>
                <a:path extrusionOk="0" h="104775" w="104775">
                  <a:moveTo>
                    <a:pt x="19725" y="59531"/>
                  </a:moveTo>
                  <a:lnTo>
                    <a:pt x="7438" y="96488"/>
                  </a:lnTo>
                  <a:cubicBezTo>
                    <a:pt x="6771" y="98488"/>
                    <a:pt x="7247" y="100584"/>
                    <a:pt x="8771" y="102108"/>
                  </a:cubicBezTo>
                  <a:cubicBezTo>
                    <a:pt x="10200" y="103537"/>
                    <a:pt x="12391" y="104108"/>
                    <a:pt x="14391" y="103442"/>
                  </a:cubicBezTo>
                  <a:lnTo>
                    <a:pt x="51348" y="91154"/>
                  </a:lnTo>
                  <a:lnTo>
                    <a:pt x="104021" y="38672"/>
                  </a:lnTo>
                  <a:lnTo>
                    <a:pt x="72494" y="7144"/>
                  </a:lnTo>
                  <a:lnTo>
                    <a:pt x="19725" y="595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271" name="Google Shape;271;p46"/>
            <p:cNvSpPr/>
            <p:nvPr/>
          </p:nvSpPr>
          <p:spPr>
            <a:xfrm>
              <a:off x="2090919" y="947356"/>
              <a:ext cx="257175" cy="342900"/>
            </a:xfrm>
            <a:custGeom>
              <a:rect b="b" l="l" r="r" t="t"/>
              <a:pathLst>
                <a:path extrusionOk="0" h="342900" w="257175">
                  <a:moveTo>
                    <a:pt x="29432" y="308705"/>
                  </a:moveTo>
                  <a:lnTo>
                    <a:pt x="29432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331089"/>
                  </a:lnTo>
                  <a:cubicBezTo>
                    <a:pt x="7144" y="337280"/>
                    <a:pt x="12097" y="342233"/>
                    <a:pt x="18288" y="342233"/>
                  </a:cubicBezTo>
                  <a:lnTo>
                    <a:pt x="241935" y="342233"/>
                  </a:lnTo>
                  <a:cubicBezTo>
                    <a:pt x="248126" y="342233"/>
                    <a:pt x="253079" y="337280"/>
                    <a:pt x="253079" y="331089"/>
                  </a:cubicBezTo>
                  <a:lnTo>
                    <a:pt x="253079" y="319945"/>
                  </a:lnTo>
                  <a:lnTo>
                    <a:pt x="40577" y="319945"/>
                  </a:lnTo>
                  <a:cubicBezTo>
                    <a:pt x="34385" y="319850"/>
                    <a:pt x="29432" y="314897"/>
                    <a:pt x="29432" y="3087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272" name="Google Shape;272;p46"/>
            <p:cNvSpPr/>
            <p:nvPr/>
          </p:nvSpPr>
          <p:spPr>
            <a:xfrm>
              <a:off x="2225317" y="969645"/>
              <a:ext cx="28575" cy="28575"/>
            </a:xfrm>
            <a:custGeom>
              <a:rect b="b" l="l" r="r" t="t"/>
              <a:pathLst>
                <a:path extrusionOk="0" h="28575" w="28575">
                  <a:moveTo>
                    <a:pt x="18288" y="7144"/>
                  </a:moveTo>
                  <a:cubicBezTo>
                    <a:pt x="12097" y="7144"/>
                    <a:pt x="7144" y="12097"/>
                    <a:pt x="7144" y="18288"/>
                  </a:cubicBezTo>
                  <a:cubicBezTo>
                    <a:pt x="7144" y="24479"/>
                    <a:pt x="12097" y="29432"/>
                    <a:pt x="18288" y="29432"/>
                  </a:cubicBezTo>
                  <a:cubicBezTo>
                    <a:pt x="24479" y="29432"/>
                    <a:pt x="29432" y="24479"/>
                    <a:pt x="29432" y="18288"/>
                  </a:cubicBezTo>
                  <a:cubicBezTo>
                    <a:pt x="29432" y="12097"/>
                    <a:pt x="24479" y="7144"/>
                    <a:pt x="18288" y="71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273" name="Google Shape;273;p46"/>
            <p:cNvSpPr/>
            <p:nvPr/>
          </p:nvSpPr>
          <p:spPr>
            <a:xfrm>
              <a:off x="2203028" y="1036510"/>
              <a:ext cx="76200" cy="57150"/>
            </a:xfrm>
            <a:custGeom>
              <a:rect b="b" l="l" r="r" t="t"/>
              <a:pathLst>
                <a:path extrusionOk="0" h="57150" w="76200">
                  <a:moveTo>
                    <a:pt x="40576" y="7144"/>
                  </a:moveTo>
                  <a:cubicBezTo>
                    <a:pt x="22098" y="7144"/>
                    <a:pt x="7144" y="22098"/>
                    <a:pt x="7144" y="40577"/>
                  </a:cubicBezTo>
                  <a:lnTo>
                    <a:pt x="7144" y="51721"/>
                  </a:lnTo>
                  <a:lnTo>
                    <a:pt x="74009" y="51721"/>
                  </a:lnTo>
                  <a:lnTo>
                    <a:pt x="74009" y="40577"/>
                  </a:lnTo>
                  <a:cubicBezTo>
                    <a:pt x="74009" y="22098"/>
                    <a:pt x="59055" y="7144"/>
                    <a:pt x="40576" y="71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274" name="Google Shape;274;p46"/>
            <p:cNvSpPr/>
            <p:nvPr/>
          </p:nvSpPr>
          <p:spPr>
            <a:xfrm>
              <a:off x="2135496" y="902017"/>
              <a:ext cx="257175" cy="342900"/>
            </a:xfrm>
            <a:custGeom>
              <a:rect b="b" l="l" r="r" t="t"/>
              <a:pathLst>
                <a:path extrusionOk="0" h="342900" w="257175">
                  <a:moveTo>
                    <a:pt x="189357" y="249936"/>
                  </a:moveTo>
                  <a:cubicBezTo>
                    <a:pt x="181832" y="242316"/>
                    <a:pt x="179260" y="231458"/>
                    <a:pt x="182594" y="221551"/>
                  </a:cubicBezTo>
                  <a:lnTo>
                    <a:pt x="196596" y="179642"/>
                  </a:lnTo>
                  <a:lnTo>
                    <a:pt x="252984" y="123254"/>
                  </a:lnTo>
                  <a:lnTo>
                    <a:pt x="252984" y="97155"/>
                  </a:lnTo>
                  <a:lnTo>
                    <a:pt x="174974" y="97155"/>
                  </a:lnTo>
                  <a:cubicBezTo>
                    <a:pt x="168783" y="97155"/>
                    <a:pt x="163830" y="92202"/>
                    <a:pt x="163830" y="86011"/>
                  </a:cubicBezTo>
                  <a:lnTo>
                    <a:pt x="163830" y="7144"/>
                  </a:ln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331851"/>
                  </a:lnTo>
                  <a:cubicBezTo>
                    <a:pt x="7144" y="338042"/>
                    <a:pt x="12097" y="342995"/>
                    <a:pt x="18288" y="342995"/>
                  </a:cubicBezTo>
                  <a:lnTo>
                    <a:pt x="241935" y="342995"/>
                  </a:lnTo>
                  <a:cubicBezTo>
                    <a:pt x="248126" y="342995"/>
                    <a:pt x="253079" y="338042"/>
                    <a:pt x="253079" y="331851"/>
                  </a:cubicBezTo>
                  <a:lnTo>
                    <a:pt x="253079" y="244793"/>
                  </a:lnTo>
                  <a:lnTo>
                    <a:pt x="214408" y="257747"/>
                  </a:lnTo>
                  <a:cubicBezTo>
                    <a:pt x="204597" y="258223"/>
                    <a:pt x="197263" y="257651"/>
                    <a:pt x="189357" y="249936"/>
                  </a:cubicBezTo>
                  <a:close/>
                  <a:moveTo>
                    <a:pt x="152686" y="297656"/>
                  </a:moveTo>
                  <a:lnTo>
                    <a:pt x="63532" y="297656"/>
                  </a:lnTo>
                  <a:cubicBezTo>
                    <a:pt x="57341" y="297656"/>
                    <a:pt x="52388" y="292703"/>
                    <a:pt x="52388" y="286512"/>
                  </a:cubicBezTo>
                  <a:cubicBezTo>
                    <a:pt x="52388" y="280321"/>
                    <a:pt x="57341" y="275368"/>
                    <a:pt x="63532" y="275368"/>
                  </a:cubicBezTo>
                  <a:lnTo>
                    <a:pt x="152686" y="275368"/>
                  </a:lnTo>
                  <a:cubicBezTo>
                    <a:pt x="158877" y="275368"/>
                    <a:pt x="163830" y="280321"/>
                    <a:pt x="163830" y="286512"/>
                  </a:cubicBezTo>
                  <a:cubicBezTo>
                    <a:pt x="163830" y="292608"/>
                    <a:pt x="158877" y="297656"/>
                    <a:pt x="152686" y="297656"/>
                  </a:cubicBezTo>
                  <a:close/>
                  <a:moveTo>
                    <a:pt x="152686" y="253079"/>
                  </a:moveTo>
                  <a:lnTo>
                    <a:pt x="63532" y="253079"/>
                  </a:lnTo>
                  <a:cubicBezTo>
                    <a:pt x="57341" y="253079"/>
                    <a:pt x="52388" y="248126"/>
                    <a:pt x="52388" y="241935"/>
                  </a:cubicBezTo>
                  <a:cubicBezTo>
                    <a:pt x="52388" y="235744"/>
                    <a:pt x="57341" y="230791"/>
                    <a:pt x="63532" y="230791"/>
                  </a:cubicBezTo>
                  <a:lnTo>
                    <a:pt x="152686" y="230791"/>
                  </a:lnTo>
                  <a:cubicBezTo>
                    <a:pt x="158877" y="230791"/>
                    <a:pt x="163830" y="235744"/>
                    <a:pt x="163830" y="241935"/>
                  </a:cubicBezTo>
                  <a:cubicBezTo>
                    <a:pt x="163830" y="248126"/>
                    <a:pt x="158877" y="253079"/>
                    <a:pt x="152686" y="253079"/>
                  </a:cubicBezTo>
                  <a:close/>
                  <a:moveTo>
                    <a:pt x="163830" y="197358"/>
                  </a:moveTo>
                  <a:cubicBezTo>
                    <a:pt x="163830" y="203549"/>
                    <a:pt x="158877" y="208502"/>
                    <a:pt x="152686" y="208502"/>
                  </a:cubicBezTo>
                  <a:lnTo>
                    <a:pt x="63532" y="208502"/>
                  </a:lnTo>
                  <a:cubicBezTo>
                    <a:pt x="57341" y="208502"/>
                    <a:pt x="52388" y="203549"/>
                    <a:pt x="52388" y="197358"/>
                  </a:cubicBezTo>
                  <a:lnTo>
                    <a:pt x="52388" y="175070"/>
                  </a:lnTo>
                  <a:cubicBezTo>
                    <a:pt x="52388" y="144304"/>
                    <a:pt x="77343" y="119348"/>
                    <a:pt x="108109" y="119348"/>
                  </a:cubicBezTo>
                  <a:cubicBezTo>
                    <a:pt x="89630" y="119348"/>
                    <a:pt x="74676" y="104394"/>
                    <a:pt x="74676" y="85916"/>
                  </a:cubicBezTo>
                  <a:cubicBezTo>
                    <a:pt x="74676" y="67437"/>
                    <a:pt x="89630" y="52483"/>
                    <a:pt x="108109" y="52483"/>
                  </a:cubicBezTo>
                  <a:cubicBezTo>
                    <a:pt x="126587" y="52483"/>
                    <a:pt x="141542" y="67437"/>
                    <a:pt x="141542" y="85916"/>
                  </a:cubicBezTo>
                  <a:cubicBezTo>
                    <a:pt x="141542" y="104394"/>
                    <a:pt x="126587" y="119348"/>
                    <a:pt x="108109" y="119348"/>
                  </a:cubicBezTo>
                  <a:cubicBezTo>
                    <a:pt x="138875" y="119348"/>
                    <a:pt x="163830" y="144304"/>
                    <a:pt x="163830" y="175070"/>
                  </a:cubicBezTo>
                  <a:lnTo>
                    <a:pt x="163830" y="19735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  <p:sp>
          <p:nvSpPr>
            <p:cNvPr id="275" name="Google Shape;275;p46"/>
            <p:cNvSpPr/>
            <p:nvPr/>
          </p:nvSpPr>
          <p:spPr>
            <a:xfrm>
              <a:off x="2314471" y="902017"/>
              <a:ext cx="76200" cy="76200"/>
            </a:xfrm>
            <a:custGeom>
              <a:rect b="b" l="l" r="r" t="t"/>
              <a:pathLst>
                <a:path extrusionOk="0" h="76200" w="76200">
                  <a:moveTo>
                    <a:pt x="7144" y="7144"/>
                  </a:moveTo>
                  <a:lnTo>
                    <a:pt x="7144" y="74771"/>
                  </a:lnTo>
                  <a:lnTo>
                    <a:pt x="74009" y="747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endParaRPr>
            </a:p>
          </p:txBody>
        </p:sp>
      </p:grpSp>
      <p:sp>
        <p:nvSpPr>
          <p:cNvPr id="276" name="Google Shape;276;p46"/>
          <p:cNvSpPr txBox="1"/>
          <p:nvPr/>
        </p:nvSpPr>
        <p:spPr>
          <a:xfrm>
            <a:off x="2178738" y="430942"/>
            <a:ext cx="4653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lt1"/>
                </a:solidFill>
              </a:rPr>
              <a:t>Последовательность разработки: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277" name="Google Shape;277;p46"/>
          <p:cNvSpPr/>
          <p:nvPr/>
        </p:nvSpPr>
        <p:spPr>
          <a:xfrm>
            <a:off x="2993775" y="1416455"/>
            <a:ext cx="2461800" cy="29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chemeClr val="lt1"/>
                </a:solidFill>
              </a:rPr>
              <a:t>Подготовка</a:t>
            </a:r>
            <a:endParaRPr b="1" sz="17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chemeClr val="lt1"/>
                </a:solidFill>
              </a:rPr>
              <a:t>Уточнение геймдизайна</a:t>
            </a:r>
            <a:endParaRPr b="1" sz="17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chemeClr val="lt1"/>
                </a:solidFill>
              </a:rPr>
              <a:t>Производство</a:t>
            </a:r>
            <a:endParaRPr b="1" sz="17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chemeClr val="lt1"/>
                </a:solidFill>
              </a:rPr>
              <a:t>Публикация</a:t>
            </a:r>
            <a:endParaRPr b="1" sz="17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/>
        </p:nvSpPr>
        <p:spPr>
          <a:xfrm>
            <a:off x="841750" y="671900"/>
            <a:ext cx="3433500" cy="3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lt1"/>
                </a:solidFill>
              </a:rPr>
              <a:t>В </a:t>
            </a:r>
            <a:r>
              <a:rPr b="1" lang="ko">
                <a:solidFill>
                  <a:schemeClr val="lt1"/>
                </a:solidFill>
              </a:rPr>
              <a:t>ООП вы фокусируетесь на: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ko">
                <a:solidFill>
                  <a:schemeClr val="lt1"/>
                </a:solidFill>
              </a:rPr>
              <a:t>Структуре: Как организованы данные и как они взаимодействуют .</a:t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ko">
                <a:solidFill>
                  <a:schemeClr val="lt1"/>
                </a:solidFill>
              </a:rPr>
              <a:t>Иерархии: Как из простых объектов можно создать более сложные</a:t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ko">
                <a:solidFill>
                  <a:schemeClr val="lt1"/>
                </a:solidFill>
              </a:rPr>
              <a:t>Поведении: Что может делать каждый объект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83" name="Google Shape;283;p47"/>
          <p:cNvSpPr txBox="1"/>
          <p:nvPr/>
        </p:nvSpPr>
        <p:spPr>
          <a:xfrm>
            <a:off x="4183900" y="671900"/>
            <a:ext cx="3433500" cy="3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В СОП вы фокусируетесь на: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ko">
                <a:solidFill>
                  <a:schemeClr val="lt1"/>
                </a:solidFill>
              </a:rPr>
              <a:t>Реакции: Как программа реагирует на внешние действия .</a:t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ko">
                <a:solidFill>
                  <a:schemeClr val="lt1"/>
                </a:solidFill>
              </a:rPr>
              <a:t>Непредсказуемости: События могут происходить в любом порядке и в любое время, и программа должна быть готова к этому.</a:t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ko">
                <a:solidFill>
                  <a:schemeClr val="lt1"/>
                </a:solidFill>
              </a:rPr>
              <a:t>Интерактивности: Программа взаимодействует с пользователем или другими системами, реагируя на их действия.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8"/>
          <p:cNvSpPr/>
          <p:nvPr/>
        </p:nvSpPr>
        <p:spPr>
          <a:xfrm>
            <a:off x="1036172" y="1983125"/>
            <a:ext cx="4804200" cy="11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200">
                <a:solidFill>
                  <a:schemeClr val="lt1"/>
                </a:solidFill>
              </a:rPr>
              <a:t>Руководство</a:t>
            </a:r>
            <a:endParaRPr sz="36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9"/>
          <p:cNvSpPr/>
          <p:nvPr/>
        </p:nvSpPr>
        <p:spPr>
          <a:xfrm>
            <a:off x="1196175" y="797450"/>
            <a:ext cx="3375900" cy="3300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9"/>
          <p:cNvSpPr txBox="1"/>
          <p:nvPr/>
        </p:nvSpPr>
        <p:spPr>
          <a:xfrm>
            <a:off x="1306925" y="893425"/>
            <a:ext cx="3300600" cy="30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ko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keyboard_check_direct(ord("W"))</a:t>
            </a:r>
            <a:r>
              <a:rPr lang="ko" sz="11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ko" sz="11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ko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-=5</a:t>
            </a: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if keyboard_check_direct(ord("S"))</a:t>
            </a:r>
            <a:r>
              <a:rPr lang="ko" sz="11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ko" sz="11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ko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+=5</a:t>
            </a: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sprite_index = Sprite12</a:t>
            </a: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ko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keyboard_check_direct(ord("D"))</a:t>
            </a:r>
            <a:r>
              <a:rPr lang="ko" sz="11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ko" sz="11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ko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+=5</a:t>
            </a: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sprite_index = Sprite10</a:t>
            </a: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ko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keyboard_check_direct(ord("A"))</a:t>
            </a:r>
            <a:r>
              <a:rPr lang="ko" sz="11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ko" sz="11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ko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-=5</a:t>
            </a: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sprite_index = Sprite11	</a:t>
            </a: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9"/>
          <p:cNvSpPr txBox="1"/>
          <p:nvPr/>
        </p:nvSpPr>
        <p:spPr>
          <a:xfrm>
            <a:off x="1196175" y="177200"/>
            <a:ext cx="33672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chemeClr val="lt1"/>
                </a:solidFill>
              </a:rPr>
              <a:t>Событие Step </a:t>
            </a:r>
            <a:endParaRPr b="1" sz="2500">
              <a:solidFill>
                <a:schemeClr val="lt1"/>
              </a:solidFill>
            </a:endParaRPr>
          </a:p>
        </p:txBody>
      </p:sp>
      <p:sp>
        <p:nvSpPr>
          <p:cNvPr id="296" name="Google Shape;296;p49"/>
          <p:cNvSpPr/>
          <p:nvPr/>
        </p:nvSpPr>
        <p:spPr>
          <a:xfrm>
            <a:off x="4848475" y="797450"/>
            <a:ext cx="3375900" cy="3300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9"/>
          <p:cNvSpPr txBox="1"/>
          <p:nvPr/>
        </p:nvSpPr>
        <p:spPr>
          <a:xfrm>
            <a:off x="4959225" y="893425"/>
            <a:ext cx="3300600" cy="30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x = xprevious</a:t>
            </a:r>
            <a:endParaRPr sz="11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y = yprevious</a:t>
            </a:r>
            <a:endParaRPr sz="1100">
              <a:solidFill>
                <a:schemeClr val="accent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49"/>
          <p:cNvSpPr txBox="1"/>
          <p:nvPr/>
        </p:nvSpPr>
        <p:spPr>
          <a:xfrm>
            <a:off x="4848475" y="177200"/>
            <a:ext cx="33672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chemeClr val="lt1"/>
                </a:solidFill>
              </a:rPr>
              <a:t>Событие Collision </a:t>
            </a:r>
            <a:endParaRPr b="1" sz="2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0"/>
          <p:cNvSpPr/>
          <p:nvPr/>
        </p:nvSpPr>
        <p:spPr>
          <a:xfrm>
            <a:off x="4914925" y="2921300"/>
            <a:ext cx="3375900" cy="1321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50"/>
          <p:cNvSpPr/>
          <p:nvPr/>
        </p:nvSpPr>
        <p:spPr>
          <a:xfrm>
            <a:off x="1196175" y="797450"/>
            <a:ext cx="3375900" cy="391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50"/>
          <p:cNvSpPr txBox="1"/>
          <p:nvPr/>
        </p:nvSpPr>
        <p:spPr>
          <a:xfrm>
            <a:off x="5025675" y="3035750"/>
            <a:ext cx="33006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C9DAF8"/>
                </a:solidFill>
              </a:rPr>
              <a:t>spawn</a:t>
            </a:r>
            <a:r>
              <a:rPr lang="ko" sz="1100">
                <a:solidFill>
                  <a:schemeClr val="lt1"/>
                </a:solidFill>
              </a:rPr>
              <a:t> = 1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CFE2F3"/>
                </a:solidFill>
              </a:rPr>
              <a:t>timer</a:t>
            </a:r>
            <a:r>
              <a:rPr lang="ko" sz="1100">
                <a:solidFill>
                  <a:schemeClr val="lt1"/>
                </a:solidFill>
              </a:rPr>
              <a:t> = 300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0000"/>
                </a:solidFill>
              </a:rPr>
              <a:t>global</a:t>
            </a:r>
            <a:r>
              <a:rPr lang="ko" sz="1100">
                <a:solidFill>
                  <a:schemeClr val="lt1"/>
                </a:solidFill>
              </a:rPr>
              <a:t>.</a:t>
            </a:r>
            <a:r>
              <a:rPr lang="ko" sz="1100">
                <a:solidFill>
                  <a:srgbClr val="FF00FF"/>
                </a:solidFill>
              </a:rPr>
              <a:t>spawnnum</a:t>
            </a:r>
            <a:r>
              <a:rPr lang="ko" sz="1100">
                <a:solidFill>
                  <a:schemeClr val="lt1"/>
                </a:solidFill>
              </a:rPr>
              <a:t> = 0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50"/>
          <p:cNvSpPr txBox="1"/>
          <p:nvPr/>
        </p:nvSpPr>
        <p:spPr>
          <a:xfrm>
            <a:off x="4959075" y="2228675"/>
            <a:ext cx="33672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chemeClr val="lt1"/>
                </a:solidFill>
              </a:rPr>
              <a:t>Событие Create </a:t>
            </a:r>
            <a:endParaRPr b="1" sz="2500">
              <a:solidFill>
                <a:schemeClr val="lt1"/>
              </a:solidFill>
            </a:endParaRPr>
          </a:p>
        </p:txBody>
      </p:sp>
      <p:sp>
        <p:nvSpPr>
          <p:cNvPr id="307" name="Google Shape;307;p50"/>
          <p:cNvSpPr/>
          <p:nvPr/>
        </p:nvSpPr>
        <p:spPr>
          <a:xfrm>
            <a:off x="4914925" y="797450"/>
            <a:ext cx="3375900" cy="1321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50"/>
          <p:cNvSpPr txBox="1"/>
          <p:nvPr/>
        </p:nvSpPr>
        <p:spPr>
          <a:xfrm>
            <a:off x="5025675" y="893425"/>
            <a:ext cx="33006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accent2"/>
                </a:solidFill>
              </a:rPr>
              <a:t>if</a:t>
            </a:r>
            <a:r>
              <a:rPr lang="ko" sz="1100">
                <a:solidFill>
                  <a:srgbClr val="C9DAF8"/>
                </a:solidFill>
              </a:rPr>
              <a:t> spawn </a:t>
            </a:r>
            <a:r>
              <a:rPr lang="ko" sz="1100">
                <a:solidFill>
                  <a:schemeClr val="lt1"/>
                </a:solidFill>
              </a:rPr>
              <a:t>=</a:t>
            </a:r>
            <a:r>
              <a:rPr lang="ko" sz="1100">
                <a:solidFill>
                  <a:srgbClr val="C9DAF8"/>
                </a:solidFill>
              </a:rPr>
              <a:t> </a:t>
            </a:r>
            <a:r>
              <a:rPr lang="ko" sz="1100">
                <a:solidFill>
                  <a:srgbClr val="FF0000"/>
                </a:solidFill>
              </a:rPr>
              <a:t>1</a:t>
            </a:r>
            <a:r>
              <a:rPr lang="ko" sz="1100">
                <a:solidFill>
                  <a:schemeClr val="accent2"/>
                </a:solidFill>
              </a:rPr>
              <a:t>{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C9DAF8"/>
                </a:solidFill>
              </a:rPr>
              <a:t>	</a:t>
            </a:r>
            <a:r>
              <a:rPr lang="ko" sz="1100">
                <a:solidFill>
                  <a:srgbClr val="FF0000"/>
                </a:solidFill>
              </a:rPr>
              <a:t>global</a:t>
            </a:r>
            <a:r>
              <a:rPr lang="ko" sz="1100">
                <a:solidFill>
                  <a:schemeClr val="lt1"/>
                </a:solidFill>
              </a:rPr>
              <a:t>.</a:t>
            </a:r>
            <a:r>
              <a:rPr lang="ko" sz="1100">
                <a:solidFill>
                  <a:srgbClr val="FF00FF"/>
                </a:solidFill>
              </a:rPr>
              <a:t>spawnnum</a:t>
            </a:r>
            <a:r>
              <a:rPr lang="ko" sz="1100">
                <a:solidFill>
                  <a:srgbClr val="C9DAF8"/>
                </a:solidFill>
              </a:rPr>
              <a:t> </a:t>
            </a:r>
            <a:r>
              <a:rPr lang="ko" sz="1100">
                <a:solidFill>
                  <a:schemeClr val="lt1"/>
                </a:solidFill>
              </a:rPr>
              <a:t>=</a:t>
            </a:r>
            <a:r>
              <a:rPr lang="ko" sz="1100">
                <a:solidFill>
                  <a:srgbClr val="C9DAF8"/>
                </a:solidFill>
              </a:rPr>
              <a:t> </a:t>
            </a:r>
            <a:r>
              <a:rPr lang="ko" sz="1100">
                <a:solidFill>
                  <a:schemeClr val="accent2"/>
                </a:solidFill>
              </a:rPr>
              <a:t>irandom_range</a:t>
            </a:r>
            <a:r>
              <a:rPr lang="ko" sz="1100">
                <a:solidFill>
                  <a:srgbClr val="C9DAF8"/>
                </a:solidFill>
              </a:rPr>
              <a:t>(</a:t>
            </a:r>
            <a:r>
              <a:rPr lang="ko" sz="1100">
                <a:solidFill>
                  <a:srgbClr val="FF0000"/>
                </a:solidFill>
              </a:rPr>
              <a:t>1</a:t>
            </a:r>
            <a:r>
              <a:rPr lang="ko" sz="1100">
                <a:solidFill>
                  <a:srgbClr val="C9DAF8"/>
                </a:solidFill>
              </a:rPr>
              <a:t>,</a:t>
            </a:r>
            <a:r>
              <a:rPr lang="ko" sz="1100">
                <a:solidFill>
                  <a:srgbClr val="FF0000"/>
                </a:solidFill>
              </a:rPr>
              <a:t>3</a:t>
            </a:r>
            <a:r>
              <a:rPr lang="ko" sz="1100">
                <a:solidFill>
                  <a:srgbClr val="C9DAF8"/>
                </a:solidFill>
              </a:rPr>
              <a:t>)</a:t>
            </a:r>
            <a:endParaRPr sz="1100">
              <a:solidFill>
                <a:srgbClr val="C9DAF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C9DAF8"/>
                </a:solidFill>
              </a:rPr>
              <a:t>	spawn </a:t>
            </a:r>
            <a:r>
              <a:rPr lang="ko" sz="1100">
                <a:solidFill>
                  <a:schemeClr val="lt1"/>
                </a:solidFill>
              </a:rPr>
              <a:t>=</a:t>
            </a:r>
            <a:r>
              <a:rPr lang="ko" sz="1100">
                <a:solidFill>
                  <a:srgbClr val="C9DAF8"/>
                </a:solidFill>
              </a:rPr>
              <a:t> </a:t>
            </a:r>
            <a:r>
              <a:rPr lang="ko" sz="1100">
                <a:solidFill>
                  <a:srgbClr val="FF0000"/>
                </a:solidFill>
              </a:rPr>
              <a:t>0</a:t>
            </a:r>
            <a:endParaRPr sz="11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C9DAF8"/>
                </a:solidFill>
              </a:rPr>
              <a:t>	</a:t>
            </a:r>
            <a:r>
              <a:rPr lang="ko" sz="1100">
                <a:solidFill>
                  <a:schemeClr val="accent6"/>
                </a:solidFill>
              </a:rPr>
              <a:t>alarm</a:t>
            </a:r>
            <a:r>
              <a:rPr lang="ko" sz="1100">
                <a:solidFill>
                  <a:srgbClr val="C9DAF8"/>
                </a:solidFill>
              </a:rPr>
              <a:t>[</a:t>
            </a:r>
            <a:r>
              <a:rPr lang="ko" sz="1100">
                <a:solidFill>
                  <a:srgbClr val="FF0000"/>
                </a:solidFill>
              </a:rPr>
              <a:t>0</a:t>
            </a:r>
            <a:r>
              <a:rPr lang="ko" sz="1100">
                <a:solidFill>
                  <a:srgbClr val="C9DAF8"/>
                </a:solidFill>
              </a:rPr>
              <a:t>]</a:t>
            </a:r>
            <a:r>
              <a:rPr lang="ko" sz="1100">
                <a:solidFill>
                  <a:schemeClr val="lt1"/>
                </a:solidFill>
              </a:rPr>
              <a:t>= </a:t>
            </a:r>
            <a:r>
              <a:rPr lang="ko" sz="1100">
                <a:solidFill>
                  <a:srgbClr val="C9DAF8"/>
                </a:solidFill>
              </a:rPr>
              <a:t>timer</a:t>
            </a:r>
            <a:endParaRPr sz="1100">
              <a:solidFill>
                <a:srgbClr val="C9DAF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accent2"/>
                </a:solidFill>
              </a:rPr>
              <a:t>}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C9DAF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50"/>
          <p:cNvSpPr txBox="1"/>
          <p:nvPr/>
        </p:nvSpPr>
        <p:spPr>
          <a:xfrm>
            <a:off x="4914925" y="177200"/>
            <a:ext cx="33672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chemeClr val="lt1"/>
                </a:solidFill>
              </a:rPr>
              <a:t>Событие Step</a:t>
            </a:r>
            <a:endParaRPr b="1" sz="2500">
              <a:solidFill>
                <a:schemeClr val="lt1"/>
              </a:solidFill>
            </a:endParaRPr>
          </a:p>
        </p:txBody>
      </p:sp>
      <p:sp>
        <p:nvSpPr>
          <p:cNvPr id="310" name="Google Shape;310;p50"/>
          <p:cNvSpPr txBox="1"/>
          <p:nvPr/>
        </p:nvSpPr>
        <p:spPr>
          <a:xfrm>
            <a:off x="1233825" y="979375"/>
            <a:ext cx="3300600" cy="36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lt1"/>
                </a:solidFill>
              </a:rPr>
              <a:t>spawn = </a:t>
            </a:r>
            <a:r>
              <a:rPr lang="ko" sz="1100">
                <a:solidFill>
                  <a:srgbClr val="FF0000"/>
                </a:solidFill>
              </a:rPr>
              <a:t>1</a:t>
            </a:r>
            <a:endParaRPr sz="11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accent2"/>
                </a:solidFill>
              </a:rPr>
              <a:t>switch</a:t>
            </a:r>
            <a:r>
              <a:rPr lang="ko" sz="1100">
                <a:solidFill>
                  <a:schemeClr val="lt1"/>
                </a:solidFill>
              </a:rPr>
              <a:t> </a:t>
            </a:r>
            <a:r>
              <a:rPr lang="ko" sz="1100">
                <a:solidFill>
                  <a:srgbClr val="FF0000"/>
                </a:solidFill>
              </a:rPr>
              <a:t>global</a:t>
            </a:r>
            <a:r>
              <a:rPr lang="ko" sz="1100">
                <a:solidFill>
                  <a:schemeClr val="lt1"/>
                </a:solidFill>
              </a:rPr>
              <a:t>.</a:t>
            </a:r>
            <a:r>
              <a:rPr lang="ko" sz="1100">
                <a:solidFill>
                  <a:srgbClr val="FF00FF"/>
                </a:solidFill>
              </a:rPr>
              <a:t>spawnnum</a:t>
            </a:r>
            <a:r>
              <a:rPr lang="ko" sz="1100">
                <a:solidFill>
                  <a:schemeClr val="accent2"/>
                </a:solidFill>
              </a:rPr>
              <a:t>{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accent2"/>
                </a:solidFill>
              </a:rPr>
              <a:t>case 1: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lt1"/>
                </a:solidFill>
              </a:rPr>
              <a:t> </a:t>
            </a:r>
            <a:r>
              <a:rPr lang="ko" sz="1100">
                <a:solidFill>
                  <a:srgbClr val="FF0000"/>
                </a:solidFill>
              </a:rPr>
              <a:t>global</a:t>
            </a:r>
            <a:r>
              <a:rPr lang="ko" sz="1100">
                <a:solidFill>
                  <a:schemeClr val="lt1"/>
                </a:solidFill>
              </a:rPr>
              <a:t>.</a:t>
            </a:r>
            <a:r>
              <a:rPr lang="ko" sz="1100">
                <a:solidFill>
                  <a:srgbClr val="FF00FF"/>
                </a:solidFill>
              </a:rPr>
              <a:t>spawnnum</a:t>
            </a:r>
            <a:r>
              <a:rPr lang="ko" sz="1100">
                <a:solidFill>
                  <a:schemeClr val="lt1"/>
                </a:solidFill>
              </a:rPr>
              <a:t> = 0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accent2"/>
                </a:solidFill>
              </a:rPr>
              <a:t>instance_create_depth</a:t>
            </a:r>
            <a:r>
              <a:rPr lang="ko" sz="1100">
                <a:solidFill>
                  <a:schemeClr val="lt1"/>
                </a:solidFill>
              </a:rPr>
              <a:t>(SPAWN1.x, SPAWN1.y,0, p2)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accent2"/>
                </a:solidFill>
              </a:rPr>
              <a:t>break;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accent2"/>
                </a:solidFill>
              </a:rPr>
              <a:t>case 2: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lt1"/>
                </a:solidFill>
              </a:rPr>
              <a:t> </a:t>
            </a:r>
            <a:r>
              <a:rPr lang="ko" sz="1100">
                <a:solidFill>
                  <a:srgbClr val="FF0000"/>
                </a:solidFill>
              </a:rPr>
              <a:t>global</a:t>
            </a:r>
            <a:r>
              <a:rPr lang="ko" sz="1100">
                <a:solidFill>
                  <a:schemeClr val="lt1"/>
                </a:solidFill>
              </a:rPr>
              <a:t>.</a:t>
            </a:r>
            <a:r>
              <a:rPr lang="ko" sz="1100">
                <a:solidFill>
                  <a:srgbClr val="FF00FF"/>
                </a:solidFill>
              </a:rPr>
              <a:t>spawnnum</a:t>
            </a:r>
            <a:r>
              <a:rPr lang="ko" sz="1100">
                <a:solidFill>
                  <a:schemeClr val="lt1"/>
                </a:solidFill>
              </a:rPr>
              <a:t> = 0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accent2"/>
                </a:solidFill>
              </a:rPr>
              <a:t>instance_create_depth</a:t>
            </a:r>
            <a:r>
              <a:rPr lang="ko" sz="1100">
                <a:solidFill>
                  <a:schemeClr val="lt1"/>
                </a:solidFill>
              </a:rPr>
              <a:t>(SPAWN2.x, SPAWN2.y,0, p2)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accent2"/>
                </a:solidFill>
              </a:rPr>
              <a:t>break;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accent2"/>
                </a:solidFill>
              </a:rPr>
              <a:t>case 3: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lt1"/>
                </a:solidFill>
              </a:rPr>
              <a:t> </a:t>
            </a:r>
            <a:r>
              <a:rPr lang="ko" sz="1100">
                <a:solidFill>
                  <a:srgbClr val="FF0000"/>
                </a:solidFill>
              </a:rPr>
              <a:t>global</a:t>
            </a:r>
            <a:r>
              <a:rPr lang="ko" sz="1100">
                <a:solidFill>
                  <a:schemeClr val="lt1"/>
                </a:solidFill>
              </a:rPr>
              <a:t>.</a:t>
            </a:r>
            <a:r>
              <a:rPr lang="ko" sz="1100">
                <a:solidFill>
                  <a:srgbClr val="FF00FF"/>
                </a:solidFill>
              </a:rPr>
              <a:t>spawnnum</a:t>
            </a:r>
            <a:r>
              <a:rPr lang="ko" sz="1100">
                <a:solidFill>
                  <a:schemeClr val="lt1"/>
                </a:solidFill>
              </a:rPr>
              <a:t> = 0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accent2"/>
                </a:solidFill>
              </a:rPr>
              <a:t>instance_create_depth</a:t>
            </a:r>
            <a:r>
              <a:rPr lang="ko" sz="1100">
                <a:solidFill>
                  <a:schemeClr val="lt1"/>
                </a:solidFill>
              </a:rPr>
              <a:t>(SPAWN3.x, SPAWN3.y,0, p2)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accent2"/>
                </a:solidFill>
              </a:rPr>
              <a:t>break;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accent2"/>
                </a:solidFill>
              </a:rPr>
              <a:t>}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C9DAF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50"/>
          <p:cNvSpPr txBox="1"/>
          <p:nvPr/>
        </p:nvSpPr>
        <p:spPr>
          <a:xfrm>
            <a:off x="1200525" y="177200"/>
            <a:ext cx="33672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chemeClr val="lt1"/>
                </a:solidFill>
              </a:rPr>
              <a:t>Событие Alarm 0</a:t>
            </a:r>
            <a:endParaRPr b="1" sz="2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1"/>
          <p:cNvSpPr/>
          <p:nvPr/>
        </p:nvSpPr>
        <p:spPr>
          <a:xfrm>
            <a:off x="743100" y="2950850"/>
            <a:ext cx="3375900" cy="777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51"/>
          <p:cNvSpPr txBox="1"/>
          <p:nvPr/>
        </p:nvSpPr>
        <p:spPr>
          <a:xfrm>
            <a:off x="853850" y="3065300"/>
            <a:ext cx="33006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accent6"/>
                </a:solidFill>
              </a:rPr>
              <a:t>x</a:t>
            </a:r>
            <a:r>
              <a:rPr lang="ko" sz="1100">
                <a:solidFill>
                  <a:schemeClr val="lt1"/>
                </a:solidFill>
              </a:rPr>
              <a:t> = </a:t>
            </a:r>
            <a:r>
              <a:rPr lang="ko" sz="1100">
                <a:solidFill>
                  <a:schemeClr val="accent6"/>
                </a:solidFill>
              </a:rPr>
              <a:t>xprevious</a:t>
            </a:r>
            <a:r>
              <a:rPr lang="ko" sz="1100">
                <a:solidFill>
                  <a:schemeClr val="lt1"/>
                </a:solidFill>
              </a:rPr>
              <a:t> + 10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accent6"/>
                </a:solidFill>
              </a:rPr>
              <a:t>y</a:t>
            </a:r>
            <a:r>
              <a:rPr lang="ko" sz="1100">
                <a:solidFill>
                  <a:schemeClr val="lt1"/>
                </a:solidFill>
              </a:rPr>
              <a:t> = </a:t>
            </a:r>
            <a:r>
              <a:rPr lang="ko" sz="1100">
                <a:solidFill>
                  <a:schemeClr val="accent6"/>
                </a:solidFill>
              </a:rPr>
              <a:t>yprevious</a:t>
            </a:r>
            <a:r>
              <a:rPr lang="ko" sz="1100">
                <a:solidFill>
                  <a:schemeClr val="lt1"/>
                </a:solidFill>
              </a:rPr>
              <a:t> + 10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18" name="Google Shape;318;p51"/>
          <p:cNvSpPr txBox="1"/>
          <p:nvPr/>
        </p:nvSpPr>
        <p:spPr>
          <a:xfrm>
            <a:off x="787250" y="2258225"/>
            <a:ext cx="64413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chemeClr val="lt1"/>
                </a:solidFill>
              </a:rPr>
              <a:t>Событие Collision в объекте врага</a:t>
            </a:r>
            <a:endParaRPr b="1" sz="2500">
              <a:solidFill>
                <a:schemeClr val="lt1"/>
              </a:solidFill>
            </a:endParaRPr>
          </a:p>
        </p:txBody>
      </p:sp>
      <p:sp>
        <p:nvSpPr>
          <p:cNvPr id="319" name="Google Shape;319;p51"/>
          <p:cNvSpPr/>
          <p:nvPr/>
        </p:nvSpPr>
        <p:spPr>
          <a:xfrm>
            <a:off x="743100" y="827000"/>
            <a:ext cx="3375900" cy="583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51"/>
          <p:cNvSpPr txBox="1"/>
          <p:nvPr/>
        </p:nvSpPr>
        <p:spPr>
          <a:xfrm>
            <a:off x="853850" y="922975"/>
            <a:ext cx="33006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0000"/>
                </a:solidFill>
              </a:rPr>
              <a:t>global</a:t>
            </a:r>
            <a:r>
              <a:rPr lang="ko" sz="1100">
                <a:solidFill>
                  <a:schemeClr val="lt1"/>
                </a:solidFill>
              </a:rPr>
              <a:t>.</a:t>
            </a:r>
            <a:r>
              <a:rPr lang="ko" sz="1100">
                <a:solidFill>
                  <a:srgbClr val="FF00FF"/>
                </a:solidFill>
              </a:rPr>
              <a:t>spd</a:t>
            </a:r>
            <a:r>
              <a:rPr lang="ko" sz="1100">
                <a:solidFill>
                  <a:schemeClr val="lt1"/>
                </a:solidFill>
              </a:rPr>
              <a:t> = 0.75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1" name="Google Shape;321;p51"/>
          <p:cNvSpPr txBox="1"/>
          <p:nvPr/>
        </p:nvSpPr>
        <p:spPr>
          <a:xfrm>
            <a:off x="743100" y="206750"/>
            <a:ext cx="39603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chemeClr val="lt1"/>
                </a:solidFill>
              </a:rPr>
              <a:t>Событие </a:t>
            </a:r>
            <a:r>
              <a:rPr b="1" lang="ko" sz="2500">
                <a:solidFill>
                  <a:schemeClr val="lt1"/>
                </a:solidFill>
              </a:rPr>
              <a:t>Create в Main</a:t>
            </a:r>
            <a:endParaRPr b="1" sz="2500">
              <a:solidFill>
                <a:schemeClr val="lt1"/>
              </a:solidFill>
            </a:endParaRPr>
          </a:p>
        </p:txBody>
      </p:sp>
      <p:sp>
        <p:nvSpPr>
          <p:cNvPr id="322" name="Google Shape;322;p51"/>
          <p:cNvSpPr/>
          <p:nvPr/>
        </p:nvSpPr>
        <p:spPr>
          <a:xfrm>
            <a:off x="4740325" y="1196200"/>
            <a:ext cx="3375900" cy="583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51"/>
          <p:cNvSpPr txBox="1"/>
          <p:nvPr/>
        </p:nvSpPr>
        <p:spPr>
          <a:xfrm>
            <a:off x="4851075" y="1292175"/>
            <a:ext cx="33006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accent2"/>
                </a:solidFill>
              </a:rPr>
              <a:t>move_towards_point(</a:t>
            </a:r>
            <a:r>
              <a:rPr lang="ko" sz="1100">
                <a:solidFill>
                  <a:srgbClr val="FF0000"/>
                </a:solidFill>
              </a:rPr>
              <a:t>p1.</a:t>
            </a:r>
            <a:r>
              <a:rPr lang="ko" sz="1100">
                <a:solidFill>
                  <a:schemeClr val="accent6"/>
                </a:solidFill>
              </a:rPr>
              <a:t>x</a:t>
            </a:r>
            <a:r>
              <a:rPr lang="ko" sz="1100">
                <a:solidFill>
                  <a:schemeClr val="lt1"/>
                </a:solidFill>
              </a:rPr>
              <a:t>,</a:t>
            </a:r>
            <a:r>
              <a:rPr lang="ko" sz="1100">
                <a:solidFill>
                  <a:srgbClr val="FF0000"/>
                </a:solidFill>
              </a:rPr>
              <a:t>p1.</a:t>
            </a:r>
            <a:r>
              <a:rPr lang="ko" sz="1100">
                <a:solidFill>
                  <a:schemeClr val="accent6"/>
                </a:solidFill>
              </a:rPr>
              <a:t>y</a:t>
            </a:r>
            <a:r>
              <a:rPr lang="ko" sz="1100">
                <a:solidFill>
                  <a:schemeClr val="lt1"/>
                </a:solidFill>
              </a:rPr>
              <a:t>,</a:t>
            </a:r>
            <a:r>
              <a:rPr lang="ko" sz="1100">
                <a:solidFill>
                  <a:srgbClr val="FF0000"/>
                </a:solidFill>
              </a:rPr>
              <a:t> global.</a:t>
            </a:r>
            <a:r>
              <a:rPr lang="ko" sz="1100">
                <a:solidFill>
                  <a:srgbClr val="FF00FF"/>
                </a:solidFill>
              </a:rPr>
              <a:t>spd</a:t>
            </a:r>
            <a:r>
              <a:rPr lang="ko" sz="1100">
                <a:solidFill>
                  <a:schemeClr val="accent2"/>
                </a:solidFill>
              </a:rPr>
              <a:t>)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4" name="Google Shape;324;p51"/>
          <p:cNvSpPr txBox="1"/>
          <p:nvPr/>
        </p:nvSpPr>
        <p:spPr>
          <a:xfrm>
            <a:off x="4703400" y="206750"/>
            <a:ext cx="43269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chemeClr val="lt1"/>
                </a:solidFill>
              </a:rPr>
              <a:t>Событие </a:t>
            </a:r>
            <a:r>
              <a:rPr b="1" lang="ko" sz="2500">
                <a:solidFill>
                  <a:schemeClr val="lt1"/>
                </a:solidFill>
              </a:rPr>
              <a:t>Step в объекте врага</a:t>
            </a:r>
            <a:endParaRPr b="1" sz="2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2"/>
          <p:cNvSpPr/>
          <p:nvPr/>
        </p:nvSpPr>
        <p:spPr>
          <a:xfrm>
            <a:off x="4914925" y="1230425"/>
            <a:ext cx="3375900" cy="3857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52"/>
          <p:cNvSpPr/>
          <p:nvPr/>
        </p:nvSpPr>
        <p:spPr>
          <a:xfrm>
            <a:off x="1196175" y="797450"/>
            <a:ext cx="3375900" cy="4290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52"/>
          <p:cNvSpPr txBox="1"/>
          <p:nvPr/>
        </p:nvSpPr>
        <p:spPr>
          <a:xfrm>
            <a:off x="5025675" y="1230425"/>
            <a:ext cx="3300600" cy="3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if keyboard_check_direct(ord("W")){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	y-=5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	</a:t>
            </a:r>
            <a:r>
              <a:rPr lang="ko" sz="1100">
                <a:solidFill>
                  <a:srgbClr val="FF0000"/>
                </a:solidFill>
              </a:rPr>
              <a:t>global.gunposition = 3</a:t>
            </a:r>
            <a:endParaRPr sz="11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}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if keyboard_check_direct(ord("S")){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	y+=5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	sprite_index = Sprite12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	</a:t>
            </a:r>
            <a:r>
              <a:rPr lang="ko" sz="1100">
                <a:solidFill>
                  <a:srgbClr val="FF0000"/>
                </a:solidFill>
              </a:rPr>
              <a:t>global.gunposition = 0</a:t>
            </a:r>
            <a:endParaRPr sz="11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}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if keyboard_check_direct(ord("D")){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	x+=5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	sprite_index = Sprite10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	</a:t>
            </a:r>
            <a:r>
              <a:rPr lang="ko" sz="1100">
                <a:solidFill>
                  <a:srgbClr val="FF0000"/>
                </a:solidFill>
              </a:rPr>
              <a:t>global.gunposition = 0</a:t>
            </a:r>
            <a:endParaRPr sz="11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}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if keyboard_check_direct(ord("A")){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	x-=5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	sprite_index = Sprite11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	</a:t>
            </a:r>
            <a:r>
              <a:rPr lang="ko" sz="1100">
                <a:solidFill>
                  <a:srgbClr val="FF0000"/>
                </a:solidFill>
              </a:rPr>
              <a:t>global.gunposition = 1	</a:t>
            </a:r>
            <a:endParaRPr sz="11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}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2" name="Google Shape;332;p52"/>
          <p:cNvSpPr/>
          <p:nvPr/>
        </p:nvSpPr>
        <p:spPr>
          <a:xfrm>
            <a:off x="4914925" y="620250"/>
            <a:ext cx="3375900" cy="480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52"/>
          <p:cNvSpPr txBox="1"/>
          <p:nvPr/>
        </p:nvSpPr>
        <p:spPr>
          <a:xfrm>
            <a:off x="5025675" y="668250"/>
            <a:ext cx="33006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0000"/>
                </a:solidFill>
              </a:rPr>
              <a:t>global</a:t>
            </a:r>
            <a:r>
              <a:rPr lang="ko" sz="1100">
                <a:solidFill>
                  <a:schemeClr val="lt1"/>
                </a:solidFill>
              </a:rPr>
              <a:t>.</a:t>
            </a:r>
            <a:r>
              <a:rPr lang="ko" sz="1100">
                <a:solidFill>
                  <a:srgbClr val="FF00FF"/>
                </a:solidFill>
              </a:rPr>
              <a:t>gunposition</a:t>
            </a:r>
            <a:r>
              <a:rPr lang="ko" sz="1100">
                <a:solidFill>
                  <a:schemeClr val="lt1"/>
                </a:solidFill>
              </a:rPr>
              <a:t> = </a:t>
            </a:r>
            <a:r>
              <a:rPr lang="ko" sz="1100">
                <a:solidFill>
                  <a:srgbClr val="FF0000"/>
                </a:solidFill>
              </a:rPr>
              <a:t>0</a:t>
            </a:r>
            <a:endParaRPr sz="11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4" name="Google Shape;334;p52"/>
          <p:cNvSpPr txBox="1"/>
          <p:nvPr/>
        </p:nvSpPr>
        <p:spPr>
          <a:xfrm>
            <a:off x="4914925" y="0"/>
            <a:ext cx="41817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chemeClr val="lt1"/>
                </a:solidFill>
              </a:rPr>
              <a:t>Событие Create в Main</a:t>
            </a:r>
            <a:endParaRPr b="1" sz="2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lt1"/>
              </a:solidFill>
            </a:endParaRPr>
          </a:p>
        </p:txBody>
      </p:sp>
      <p:sp>
        <p:nvSpPr>
          <p:cNvPr id="335" name="Google Shape;335;p52"/>
          <p:cNvSpPr txBox="1"/>
          <p:nvPr/>
        </p:nvSpPr>
        <p:spPr>
          <a:xfrm>
            <a:off x="1233825" y="979375"/>
            <a:ext cx="3300600" cy="4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accent6"/>
                </a:solidFill>
              </a:rPr>
              <a:t>x </a:t>
            </a:r>
            <a:r>
              <a:rPr lang="ko" sz="1100">
                <a:solidFill>
                  <a:schemeClr val="lt1"/>
                </a:solidFill>
              </a:rPr>
              <a:t>= </a:t>
            </a:r>
            <a:r>
              <a:rPr lang="ko" sz="1100">
                <a:solidFill>
                  <a:srgbClr val="FF0000"/>
                </a:solidFill>
              </a:rPr>
              <a:t>p1</a:t>
            </a:r>
            <a:r>
              <a:rPr lang="ko" sz="1100">
                <a:solidFill>
                  <a:schemeClr val="lt1"/>
                </a:solidFill>
              </a:rPr>
              <a:t>.</a:t>
            </a:r>
            <a:r>
              <a:rPr lang="ko" sz="1100">
                <a:solidFill>
                  <a:schemeClr val="accent6"/>
                </a:solidFill>
              </a:rPr>
              <a:t>x</a:t>
            </a:r>
            <a:r>
              <a:rPr lang="ko" sz="1100">
                <a:solidFill>
                  <a:schemeClr val="lt1"/>
                </a:solidFill>
              </a:rPr>
              <a:t>+</a:t>
            </a:r>
            <a:r>
              <a:rPr lang="ko" sz="1100">
                <a:solidFill>
                  <a:srgbClr val="FF0000"/>
                </a:solidFill>
              </a:rPr>
              <a:t>3 </a:t>
            </a:r>
            <a:endParaRPr sz="11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accent6"/>
                </a:solidFill>
              </a:rPr>
              <a:t>y</a:t>
            </a:r>
            <a:r>
              <a:rPr lang="ko" sz="1100">
                <a:solidFill>
                  <a:schemeClr val="lt1"/>
                </a:solidFill>
              </a:rPr>
              <a:t> = </a:t>
            </a:r>
            <a:r>
              <a:rPr lang="ko" sz="1100">
                <a:solidFill>
                  <a:srgbClr val="FF0000"/>
                </a:solidFill>
              </a:rPr>
              <a:t>p1</a:t>
            </a:r>
            <a:r>
              <a:rPr lang="ko" sz="1100">
                <a:solidFill>
                  <a:schemeClr val="lt1"/>
                </a:solidFill>
              </a:rPr>
              <a:t>.</a:t>
            </a:r>
            <a:r>
              <a:rPr lang="ko" sz="1100">
                <a:solidFill>
                  <a:schemeClr val="accent6"/>
                </a:solidFill>
              </a:rPr>
              <a:t>y</a:t>
            </a:r>
            <a:r>
              <a:rPr lang="ko" sz="1100">
                <a:solidFill>
                  <a:schemeClr val="lt1"/>
                </a:solidFill>
              </a:rPr>
              <a:t>+</a:t>
            </a:r>
            <a:r>
              <a:rPr lang="ko" sz="1100">
                <a:solidFill>
                  <a:srgbClr val="FF0000"/>
                </a:solidFill>
              </a:rPr>
              <a:t>1</a:t>
            </a:r>
            <a:endParaRPr sz="11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accent2"/>
                </a:solidFill>
              </a:rPr>
              <a:t>switch</a:t>
            </a:r>
            <a:r>
              <a:rPr lang="ko" sz="1100">
                <a:solidFill>
                  <a:schemeClr val="lt1"/>
                </a:solidFill>
              </a:rPr>
              <a:t> </a:t>
            </a:r>
            <a:r>
              <a:rPr lang="ko" sz="1100">
                <a:solidFill>
                  <a:srgbClr val="FF0000"/>
                </a:solidFill>
              </a:rPr>
              <a:t>global</a:t>
            </a:r>
            <a:r>
              <a:rPr lang="ko" sz="1100">
                <a:solidFill>
                  <a:schemeClr val="lt1"/>
                </a:solidFill>
              </a:rPr>
              <a:t>.</a:t>
            </a:r>
            <a:r>
              <a:rPr lang="ko" sz="1100">
                <a:solidFill>
                  <a:srgbClr val="FF00FF"/>
                </a:solidFill>
              </a:rPr>
              <a:t>gunposition</a:t>
            </a:r>
            <a:r>
              <a:rPr lang="ko" sz="1100">
                <a:solidFill>
                  <a:schemeClr val="accent2"/>
                </a:solidFill>
              </a:rPr>
              <a:t>{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	</a:t>
            </a:r>
            <a:r>
              <a:rPr lang="ko" sz="1100">
                <a:solidFill>
                  <a:schemeClr val="accent2"/>
                </a:solidFill>
              </a:rPr>
              <a:t>case 0: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	</a:t>
            </a:r>
            <a:r>
              <a:rPr lang="ko" sz="1100">
                <a:solidFill>
                  <a:schemeClr val="accent6"/>
                </a:solidFill>
              </a:rPr>
              <a:t>sprite_index</a:t>
            </a:r>
            <a:r>
              <a:rPr lang="ko" sz="1100">
                <a:solidFill>
                  <a:schemeClr val="lt1"/>
                </a:solidFill>
              </a:rPr>
              <a:t> = </a:t>
            </a:r>
            <a:r>
              <a:rPr lang="ko" sz="1100">
                <a:solidFill>
                  <a:srgbClr val="FF0000"/>
                </a:solidFill>
              </a:rPr>
              <a:t>revolver</a:t>
            </a:r>
            <a:endParaRPr sz="11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	</a:t>
            </a:r>
            <a:r>
              <a:rPr lang="ko" sz="1100">
                <a:solidFill>
                  <a:schemeClr val="accent2"/>
                </a:solidFill>
              </a:rPr>
              <a:t>break;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accent2"/>
                </a:solidFill>
              </a:rPr>
              <a:t>	case 1: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	</a:t>
            </a:r>
            <a:r>
              <a:rPr lang="ko" sz="1100">
                <a:solidFill>
                  <a:schemeClr val="accent6"/>
                </a:solidFill>
              </a:rPr>
              <a:t>sprite_index</a:t>
            </a:r>
            <a:r>
              <a:rPr lang="ko" sz="1100">
                <a:solidFill>
                  <a:schemeClr val="lt1"/>
                </a:solidFill>
              </a:rPr>
              <a:t> = </a:t>
            </a:r>
            <a:r>
              <a:rPr lang="ko" sz="1100">
                <a:solidFill>
                  <a:srgbClr val="FF0000"/>
                </a:solidFill>
              </a:rPr>
              <a:t>revolver_1</a:t>
            </a:r>
            <a:r>
              <a:rPr lang="ko" sz="1100">
                <a:solidFill>
                  <a:schemeClr val="lt1"/>
                </a:solidFill>
              </a:rPr>
              <a:t> </a:t>
            </a:r>
            <a:r>
              <a:rPr lang="ko" sz="1100">
                <a:solidFill>
                  <a:schemeClr val="accent6"/>
                </a:solidFill>
              </a:rPr>
              <a:t>//спрайт, в котором пистолет направлен в другую сторону</a:t>
            </a:r>
            <a:endParaRPr sz="11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	</a:t>
            </a:r>
            <a:r>
              <a:rPr lang="ko" sz="1100">
                <a:solidFill>
                  <a:schemeClr val="accent6"/>
                </a:solidFill>
              </a:rPr>
              <a:t>x</a:t>
            </a:r>
            <a:r>
              <a:rPr lang="ko" sz="1100">
                <a:solidFill>
                  <a:schemeClr val="lt1"/>
                </a:solidFill>
              </a:rPr>
              <a:t> = </a:t>
            </a:r>
            <a:r>
              <a:rPr lang="ko" sz="1100">
                <a:solidFill>
                  <a:srgbClr val="FF0000"/>
                </a:solidFill>
              </a:rPr>
              <a:t>p1</a:t>
            </a:r>
            <a:r>
              <a:rPr lang="ko" sz="1100">
                <a:solidFill>
                  <a:schemeClr val="lt1"/>
                </a:solidFill>
              </a:rPr>
              <a:t>.</a:t>
            </a:r>
            <a:r>
              <a:rPr lang="ko" sz="1100">
                <a:solidFill>
                  <a:schemeClr val="accent6"/>
                </a:solidFill>
              </a:rPr>
              <a:t>x</a:t>
            </a:r>
            <a:r>
              <a:rPr lang="ko" sz="1100">
                <a:solidFill>
                  <a:schemeClr val="lt1"/>
                </a:solidFill>
              </a:rPr>
              <a:t>-</a:t>
            </a:r>
            <a:r>
              <a:rPr lang="ko" sz="1100">
                <a:solidFill>
                  <a:srgbClr val="FF0000"/>
                </a:solidFill>
              </a:rPr>
              <a:t>5</a:t>
            </a:r>
            <a:endParaRPr sz="11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	</a:t>
            </a:r>
            <a:r>
              <a:rPr lang="ko" sz="1100">
                <a:solidFill>
                  <a:schemeClr val="accent2"/>
                </a:solidFill>
              </a:rPr>
              <a:t>break;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accent2"/>
                </a:solidFill>
              </a:rPr>
              <a:t>	case 3: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	</a:t>
            </a:r>
            <a:r>
              <a:rPr lang="ko" sz="1100">
                <a:solidFill>
                  <a:schemeClr val="accent6"/>
                </a:solidFill>
              </a:rPr>
              <a:t>sprite_index</a:t>
            </a:r>
            <a:r>
              <a:rPr lang="ko" sz="1100">
                <a:solidFill>
                  <a:schemeClr val="lt1"/>
                </a:solidFill>
              </a:rPr>
              <a:t> = </a:t>
            </a:r>
            <a:r>
              <a:rPr lang="ko" sz="1100">
                <a:solidFill>
                  <a:srgbClr val="FF0000"/>
                </a:solidFill>
              </a:rPr>
              <a:t>revolver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	</a:t>
            </a:r>
            <a:r>
              <a:rPr lang="ko" sz="1100">
                <a:solidFill>
                  <a:schemeClr val="accent6"/>
                </a:solidFill>
              </a:rPr>
              <a:t>y</a:t>
            </a:r>
            <a:r>
              <a:rPr lang="ko" sz="1100">
                <a:solidFill>
                  <a:schemeClr val="lt1"/>
                </a:solidFill>
              </a:rPr>
              <a:t> = </a:t>
            </a:r>
            <a:r>
              <a:rPr lang="ko" sz="1100">
                <a:solidFill>
                  <a:srgbClr val="FF0000"/>
                </a:solidFill>
              </a:rPr>
              <a:t>p1</a:t>
            </a:r>
            <a:r>
              <a:rPr lang="ko" sz="1100">
                <a:solidFill>
                  <a:schemeClr val="lt1"/>
                </a:solidFill>
              </a:rPr>
              <a:t>.</a:t>
            </a:r>
            <a:r>
              <a:rPr lang="ko" sz="1100">
                <a:solidFill>
                  <a:schemeClr val="accent6"/>
                </a:solidFill>
              </a:rPr>
              <a:t>y</a:t>
            </a:r>
            <a:r>
              <a:rPr lang="ko" sz="1100">
                <a:solidFill>
                  <a:schemeClr val="lt1"/>
                </a:solidFill>
              </a:rPr>
              <a:t>-</a:t>
            </a:r>
            <a:r>
              <a:rPr lang="ko" sz="1100">
                <a:solidFill>
                  <a:srgbClr val="FF0000"/>
                </a:solidFill>
              </a:rPr>
              <a:t>1</a:t>
            </a:r>
            <a:endParaRPr sz="11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	</a:t>
            </a:r>
            <a:r>
              <a:rPr lang="ko" sz="1100">
                <a:solidFill>
                  <a:schemeClr val="accent2"/>
                </a:solidFill>
              </a:rPr>
              <a:t>break;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accent2"/>
                </a:solidFill>
              </a:rPr>
              <a:t>}</a:t>
            </a:r>
            <a:endParaRPr sz="11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C9DAF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52"/>
          <p:cNvSpPr txBox="1"/>
          <p:nvPr/>
        </p:nvSpPr>
        <p:spPr>
          <a:xfrm>
            <a:off x="521075" y="177200"/>
            <a:ext cx="44718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chemeClr val="lt1"/>
                </a:solidFill>
              </a:rPr>
              <a:t>Событие Step в объекте пистолета:</a:t>
            </a:r>
            <a:endParaRPr b="1" sz="2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3"/>
          <p:cNvSpPr/>
          <p:nvPr/>
        </p:nvSpPr>
        <p:spPr>
          <a:xfrm>
            <a:off x="706175" y="1041100"/>
            <a:ext cx="3375900" cy="738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53"/>
          <p:cNvSpPr txBox="1"/>
          <p:nvPr/>
        </p:nvSpPr>
        <p:spPr>
          <a:xfrm>
            <a:off x="816925" y="1137075"/>
            <a:ext cx="33006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move_towards_point(mouse_x,mouse_y,10)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alarm[0] = 10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3" name="Google Shape;343;p53"/>
          <p:cNvSpPr txBox="1"/>
          <p:nvPr/>
        </p:nvSpPr>
        <p:spPr>
          <a:xfrm>
            <a:off x="706175" y="420850"/>
            <a:ext cx="39603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chemeClr val="lt1"/>
                </a:solidFill>
              </a:rPr>
              <a:t>Событие Create в Main</a:t>
            </a:r>
            <a:endParaRPr b="1" sz="2500">
              <a:solidFill>
                <a:schemeClr val="lt1"/>
              </a:solidFill>
            </a:endParaRPr>
          </a:p>
        </p:txBody>
      </p:sp>
      <p:sp>
        <p:nvSpPr>
          <p:cNvPr id="344" name="Google Shape;344;p53"/>
          <p:cNvSpPr/>
          <p:nvPr/>
        </p:nvSpPr>
        <p:spPr>
          <a:xfrm>
            <a:off x="4740325" y="1196200"/>
            <a:ext cx="3375900" cy="583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53"/>
          <p:cNvSpPr txBox="1"/>
          <p:nvPr/>
        </p:nvSpPr>
        <p:spPr>
          <a:xfrm>
            <a:off x="4851075" y="1292175"/>
            <a:ext cx="33006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instance_destroy(self) 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6" name="Google Shape;346;p53"/>
          <p:cNvSpPr txBox="1"/>
          <p:nvPr/>
        </p:nvSpPr>
        <p:spPr>
          <a:xfrm>
            <a:off x="4703400" y="206750"/>
            <a:ext cx="43269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chemeClr val="lt1"/>
                </a:solidFill>
              </a:rPr>
              <a:t>Событие Alarm и Collision в объекте пули</a:t>
            </a:r>
            <a:endParaRPr b="1" sz="2500">
              <a:solidFill>
                <a:schemeClr val="lt1"/>
              </a:solidFill>
            </a:endParaRPr>
          </a:p>
        </p:txBody>
      </p:sp>
      <p:sp>
        <p:nvSpPr>
          <p:cNvPr id="347" name="Google Shape;347;p53"/>
          <p:cNvSpPr/>
          <p:nvPr/>
        </p:nvSpPr>
        <p:spPr>
          <a:xfrm>
            <a:off x="706175" y="2571750"/>
            <a:ext cx="3375900" cy="1877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53"/>
          <p:cNvSpPr txBox="1"/>
          <p:nvPr/>
        </p:nvSpPr>
        <p:spPr>
          <a:xfrm>
            <a:off x="816925" y="2702450"/>
            <a:ext cx="30000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if keyboard_check_pressed(ord("E")){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	instance_create_depth(p1.x+3, p1.y+1,0,gun)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	global.gun = 1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}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if keyboard_check_pressed(ord("Q")){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	instance_destroy(gun)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	global.gun = 0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}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49" name="Google Shape;349;p53"/>
          <p:cNvSpPr txBox="1"/>
          <p:nvPr/>
        </p:nvSpPr>
        <p:spPr>
          <a:xfrm>
            <a:off x="447775" y="2002350"/>
            <a:ext cx="7046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chemeClr val="lt1"/>
                </a:solidFill>
              </a:rPr>
              <a:t>Событие Step в объекте игрока</a:t>
            </a:r>
            <a:endParaRPr b="1" sz="2500">
              <a:solidFill>
                <a:schemeClr val="lt1"/>
              </a:solidFill>
            </a:endParaRPr>
          </a:p>
        </p:txBody>
      </p:sp>
      <p:sp>
        <p:nvSpPr>
          <p:cNvPr id="350" name="Google Shape;350;p53"/>
          <p:cNvSpPr/>
          <p:nvPr/>
        </p:nvSpPr>
        <p:spPr>
          <a:xfrm>
            <a:off x="4703400" y="3763025"/>
            <a:ext cx="3375900" cy="1302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53"/>
          <p:cNvSpPr txBox="1"/>
          <p:nvPr/>
        </p:nvSpPr>
        <p:spPr>
          <a:xfrm>
            <a:off x="4777975" y="3784150"/>
            <a:ext cx="33006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if global.gun = 1 and mouse_check_button_pressed(mb_left){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	instance_create_depth(gun.x,gun.y,100,bullet)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</a:rPr>
              <a:t>}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2" name="Google Shape;352;p53"/>
          <p:cNvSpPr txBox="1"/>
          <p:nvPr/>
        </p:nvSpPr>
        <p:spPr>
          <a:xfrm>
            <a:off x="4703400" y="2794688"/>
            <a:ext cx="39603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chemeClr val="lt1"/>
                </a:solidFill>
              </a:rPr>
              <a:t>Событие Step в объекте Main</a:t>
            </a:r>
            <a:endParaRPr b="1" sz="2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4"/>
          <p:cNvSpPr txBox="1"/>
          <p:nvPr/>
        </p:nvSpPr>
        <p:spPr>
          <a:xfrm>
            <a:off x="2809849" y="1994669"/>
            <a:ext cx="35244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500">
                <a:solidFill>
                  <a:schemeClr val="lt1"/>
                </a:solidFill>
              </a:rPr>
              <a:t>Спасибо за внимание</a:t>
            </a:r>
            <a:endParaRPr b="1"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/>
        </p:nvSpPr>
        <p:spPr>
          <a:xfrm>
            <a:off x="2315841" y="726093"/>
            <a:ext cx="4512318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lt1"/>
                </a:solidFill>
              </a:rPr>
              <a:t>Содержание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167" name="Google Shape;167;p37"/>
          <p:cNvSpPr/>
          <p:nvPr/>
        </p:nvSpPr>
        <p:spPr>
          <a:xfrm>
            <a:off x="2774674" y="1365491"/>
            <a:ext cx="2461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lt1"/>
                </a:solidFill>
              </a:rPr>
              <a:t>Введение</a:t>
            </a:r>
            <a:endParaRPr b="1" sz="18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168" name="Google Shape;168;p37"/>
          <p:cNvSpPr/>
          <p:nvPr/>
        </p:nvSpPr>
        <p:spPr>
          <a:xfrm>
            <a:off x="2774674" y="1958748"/>
            <a:ext cx="2461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lt1"/>
                </a:solidFill>
              </a:rPr>
              <a:t>Глава 1. Влияние видеоигр на общество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69" name="Google Shape;169;p37"/>
          <p:cNvSpPr/>
          <p:nvPr/>
        </p:nvSpPr>
        <p:spPr>
          <a:xfrm>
            <a:off x="2774676" y="2867775"/>
            <a:ext cx="4231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lt1"/>
                </a:solidFill>
              </a:rPr>
              <a:t>Глава 2. Этапы разработки от прототипирования до реализации</a:t>
            </a:r>
            <a:endParaRPr b="1" sz="18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70" name="Google Shape;170;p37"/>
          <p:cNvSpPr/>
          <p:nvPr/>
        </p:nvSpPr>
        <p:spPr>
          <a:xfrm>
            <a:off x="2774674" y="3583813"/>
            <a:ext cx="2461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lt1"/>
                </a:solidFill>
              </a:rPr>
              <a:t>Глава 3. Подготовка и реализация игры.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71" name="Google Shape;171;p37"/>
          <p:cNvSpPr/>
          <p:nvPr/>
        </p:nvSpPr>
        <p:spPr>
          <a:xfrm>
            <a:off x="2315841" y="1365502"/>
            <a:ext cx="997450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01.</a:t>
            </a:r>
            <a:endParaRPr sz="21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172" name="Google Shape;172;p37"/>
          <p:cNvSpPr/>
          <p:nvPr/>
        </p:nvSpPr>
        <p:spPr>
          <a:xfrm>
            <a:off x="2315841" y="1958759"/>
            <a:ext cx="997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02.</a:t>
            </a:r>
            <a:endParaRPr sz="21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173" name="Google Shape;173;p37"/>
          <p:cNvSpPr/>
          <p:nvPr/>
        </p:nvSpPr>
        <p:spPr>
          <a:xfrm>
            <a:off x="2315841" y="2867791"/>
            <a:ext cx="997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03.</a:t>
            </a:r>
            <a:endParaRPr sz="21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174" name="Google Shape;174;p37"/>
          <p:cNvSpPr/>
          <p:nvPr/>
        </p:nvSpPr>
        <p:spPr>
          <a:xfrm>
            <a:off x="2315841" y="3583824"/>
            <a:ext cx="997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04.</a:t>
            </a:r>
            <a:endParaRPr sz="21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8"/>
          <p:cNvSpPr/>
          <p:nvPr/>
        </p:nvSpPr>
        <p:spPr>
          <a:xfrm>
            <a:off x="1036183" y="1983128"/>
            <a:ext cx="3337833" cy="11772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200">
                <a:solidFill>
                  <a:schemeClr val="lt1"/>
                </a:solidFill>
              </a:rPr>
              <a:t>Введение</a:t>
            </a:r>
            <a:endParaRPr sz="36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180" name="Google Shape;180;p38"/>
          <p:cNvSpPr/>
          <p:nvPr/>
        </p:nvSpPr>
        <p:spPr>
          <a:xfrm>
            <a:off x="4657725" y="2029294"/>
            <a:ext cx="1601102" cy="108491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66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01.</a:t>
            </a:r>
            <a:endParaRPr sz="66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/>
          <p:nvPr>
            <p:ph idx="2" type="pic"/>
          </p:nvPr>
        </p:nvSpPr>
        <p:spPr>
          <a:xfrm>
            <a:off x="3054768" y="0"/>
            <a:ext cx="608923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6" name="Google Shape;186;p39"/>
          <p:cNvSpPr txBox="1"/>
          <p:nvPr/>
        </p:nvSpPr>
        <p:spPr>
          <a:xfrm>
            <a:off x="535856" y="1513828"/>
            <a:ext cx="2059200" cy="17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Игровая индустрия – один из самых динамично развивающихся и прибыльных секторов развлекательной индустрии.</a:t>
            </a:r>
            <a:endParaRPr b="1" sz="1100"/>
          </a:p>
        </p:txBody>
      </p:sp>
      <p:pic>
        <p:nvPicPr>
          <p:cNvPr id="187" name="Google Shape;187;p39"/>
          <p:cNvPicPr preferRelativeResize="0"/>
          <p:nvPr/>
        </p:nvPicPr>
        <p:blipFill rotWithShape="1">
          <a:blip r:embed="rId3">
            <a:alphaModFix/>
          </a:blip>
          <a:srcRect b="0" l="31572" r="0" t="0"/>
          <a:stretch/>
        </p:blipFill>
        <p:spPr>
          <a:xfrm>
            <a:off x="2887200" y="0"/>
            <a:ext cx="62568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0"/>
          <p:cNvSpPr txBox="1"/>
          <p:nvPr/>
        </p:nvSpPr>
        <p:spPr>
          <a:xfrm>
            <a:off x="1540050" y="1267200"/>
            <a:ext cx="60639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</a:rPr>
              <a:t>Актуальность: тема создания видеоигр является актуальной, так как в наше время видеоигры оказывают такое же влияния на людей, как и кино, книги, сериалы. Помимо этого, видеоигры стали одной из крупнейших отраслей мировой экономики, принося сотни миллиардов долларов ежегодно. </a:t>
            </a:r>
            <a:endParaRPr b="1" sz="1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</a:rPr>
              <a:t>Цель проекта: предоставить начинающим разработчикам понятную и структурированную пошаговую инструкцию по созданию собственной игры.</a:t>
            </a:r>
            <a:endParaRPr b="1" sz="1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</a:endParaRPr>
          </a:p>
        </p:txBody>
      </p:sp>
      <p:sp>
        <p:nvSpPr>
          <p:cNvPr id="194" name="Google Shape;194;p4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1"/>
          <p:cNvSpPr/>
          <p:nvPr/>
        </p:nvSpPr>
        <p:spPr>
          <a:xfrm>
            <a:off x="3761291" y="1224176"/>
            <a:ext cx="673943" cy="67394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grpSp>
        <p:nvGrpSpPr>
          <p:cNvPr id="200" name="Google Shape;200;p41"/>
          <p:cNvGrpSpPr/>
          <p:nvPr/>
        </p:nvGrpSpPr>
        <p:grpSpPr>
          <a:xfrm>
            <a:off x="4005068" y="1429643"/>
            <a:ext cx="186389" cy="248560"/>
            <a:chOff x="3471472" y="902398"/>
            <a:chExt cx="295275" cy="393763"/>
          </a:xfrm>
        </p:grpSpPr>
        <p:sp>
          <p:nvSpPr>
            <p:cNvPr id="201" name="Google Shape;201;p41"/>
            <p:cNvSpPr/>
            <p:nvPr/>
          </p:nvSpPr>
          <p:spPr>
            <a:xfrm>
              <a:off x="3549482" y="902398"/>
              <a:ext cx="142875" cy="76200"/>
            </a:xfrm>
            <a:custGeom>
              <a:rect b="b" l="l" r="r" t="t"/>
              <a:pathLst>
                <a:path extrusionOk="0" h="76200" w="142875">
                  <a:moveTo>
                    <a:pt x="107442" y="7144"/>
                  </a:move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lnTo>
                    <a:pt x="107442" y="74009"/>
                  </a:lnTo>
                  <a:cubicBezTo>
                    <a:pt x="125921" y="74009"/>
                    <a:pt x="140875" y="59055"/>
                    <a:pt x="140875" y="40577"/>
                  </a:cubicBezTo>
                  <a:cubicBezTo>
                    <a:pt x="140875" y="22098"/>
                    <a:pt x="125825" y="7144"/>
                    <a:pt x="107442" y="71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02" name="Google Shape;202;p41"/>
            <p:cNvSpPr/>
            <p:nvPr/>
          </p:nvSpPr>
          <p:spPr>
            <a:xfrm>
              <a:off x="3471472" y="924686"/>
              <a:ext cx="295275" cy="371475"/>
            </a:xfrm>
            <a:custGeom>
              <a:rect b="b" l="l" r="r" t="t"/>
              <a:pathLst>
                <a:path extrusionOk="0" h="371475" w="295275">
                  <a:moveTo>
                    <a:pt x="263462" y="7144"/>
                  </a:moveTo>
                  <a:lnTo>
                    <a:pt x="240030" y="7144"/>
                  </a:lnTo>
                  <a:cubicBezTo>
                    <a:pt x="240792" y="10763"/>
                    <a:pt x="241173" y="14478"/>
                    <a:pt x="241173" y="18288"/>
                  </a:cubicBezTo>
                  <a:cubicBezTo>
                    <a:pt x="241173" y="49054"/>
                    <a:pt x="216218" y="74009"/>
                    <a:pt x="185452" y="74009"/>
                  </a:cubicBezTo>
                  <a:lnTo>
                    <a:pt x="118586" y="74009"/>
                  </a:lnTo>
                  <a:cubicBezTo>
                    <a:pt x="87821" y="74009"/>
                    <a:pt x="62865" y="49054"/>
                    <a:pt x="62865" y="18288"/>
                  </a:cubicBezTo>
                  <a:cubicBezTo>
                    <a:pt x="62865" y="14478"/>
                    <a:pt x="63246" y="10763"/>
                    <a:pt x="64008" y="7144"/>
                  </a:cubicBez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lnTo>
                    <a:pt x="7144" y="331851"/>
                  </a:lnTo>
                  <a:cubicBezTo>
                    <a:pt x="7144" y="350330"/>
                    <a:pt x="22098" y="365284"/>
                    <a:pt x="40577" y="365284"/>
                  </a:cubicBezTo>
                  <a:lnTo>
                    <a:pt x="263462" y="365284"/>
                  </a:lnTo>
                  <a:cubicBezTo>
                    <a:pt x="281940" y="365284"/>
                    <a:pt x="296894" y="350330"/>
                    <a:pt x="296894" y="331851"/>
                  </a:cubicBezTo>
                  <a:lnTo>
                    <a:pt x="296894" y="40577"/>
                  </a:lnTo>
                  <a:cubicBezTo>
                    <a:pt x="296894" y="22098"/>
                    <a:pt x="281845" y="7144"/>
                    <a:pt x="263462" y="7144"/>
                  </a:cubicBezTo>
                  <a:close/>
                  <a:moveTo>
                    <a:pt x="115253" y="295085"/>
                  </a:moveTo>
                  <a:lnTo>
                    <a:pt x="81820" y="328517"/>
                  </a:lnTo>
                  <a:cubicBezTo>
                    <a:pt x="77438" y="332899"/>
                    <a:pt x="70390" y="332899"/>
                    <a:pt x="66104" y="328517"/>
                  </a:cubicBezTo>
                  <a:lnTo>
                    <a:pt x="54959" y="317373"/>
                  </a:lnTo>
                  <a:cubicBezTo>
                    <a:pt x="50578" y="312992"/>
                    <a:pt x="50578" y="305943"/>
                    <a:pt x="54959" y="301657"/>
                  </a:cubicBezTo>
                  <a:cubicBezTo>
                    <a:pt x="59341" y="297275"/>
                    <a:pt x="66389" y="297275"/>
                    <a:pt x="70676" y="301657"/>
                  </a:cubicBezTo>
                  <a:lnTo>
                    <a:pt x="73914" y="304895"/>
                  </a:lnTo>
                  <a:lnTo>
                    <a:pt x="99441" y="279368"/>
                  </a:lnTo>
                  <a:cubicBezTo>
                    <a:pt x="103822" y="274987"/>
                    <a:pt x="110871" y="274987"/>
                    <a:pt x="115157" y="279368"/>
                  </a:cubicBezTo>
                  <a:cubicBezTo>
                    <a:pt x="119634" y="283750"/>
                    <a:pt x="119634" y="290798"/>
                    <a:pt x="115253" y="295085"/>
                  </a:cubicBezTo>
                  <a:close/>
                  <a:moveTo>
                    <a:pt x="115253" y="205264"/>
                  </a:moveTo>
                  <a:lnTo>
                    <a:pt x="81820" y="238697"/>
                  </a:lnTo>
                  <a:cubicBezTo>
                    <a:pt x="77438" y="243078"/>
                    <a:pt x="70390" y="243078"/>
                    <a:pt x="66104" y="238697"/>
                  </a:cubicBezTo>
                  <a:lnTo>
                    <a:pt x="54959" y="227552"/>
                  </a:lnTo>
                  <a:cubicBezTo>
                    <a:pt x="50578" y="223171"/>
                    <a:pt x="50578" y="216122"/>
                    <a:pt x="54959" y="211836"/>
                  </a:cubicBezTo>
                  <a:cubicBezTo>
                    <a:pt x="59341" y="207455"/>
                    <a:pt x="66389" y="207455"/>
                    <a:pt x="70676" y="211836"/>
                  </a:cubicBezTo>
                  <a:lnTo>
                    <a:pt x="73914" y="215075"/>
                  </a:lnTo>
                  <a:lnTo>
                    <a:pt x="99441" y="189548"/>
                  </a:lnTo>
                  <a:cubicBezTo>
                    <a:pt x="103822" y="185166"/>
                    <a:pt x="110871" y="185166"/>
                    <a:pt x="115157" y="189548"/>
                  </a:cubicBezTo>
                  <a:cubicBezTo>
                    <a:pt x="119634" y="193834"/>
                    <a:pt x="119634" y="200882"/>
                    <a:pt x="115253" y="205264"/>
                  </a:cubicBezTo>
                  <a:close/>
                  <a:moveTo>
                    <a:pt x="115253" y="115348"/>
                  </a:moveTo>
                  <a:lnTo>
                    <a:pt x="81820" y="148781"/>
                  </a:lnTo>
                  <a:cubicBezTo>
                    <a:pt x="79629" y="150971"/>
                    <a:pt x="76771" y="152019"/>
                    <a:pt x="73914" y="152019"/>
                  </a:cubicBezTo>
                  <a:cubicBezTo>
                    <a:pt x="71056" y="152019"/>
                    <a:pt x="68199" y="150971"/>
                    <a:pt x="66008" y="148781"/>
                  </a:cubicBezTo>
                  <a:lnTo>
                    <a:pt x="54864" y="137636"/>
                  </a:lnTo>
                  <a:cubicBezTo>
                    <a:pt x="50483" y="133255"/>
                    <a:pt x="50483" y="126206"/>
                    <a:pt x="54864" y="121920"/>
                  </a:cubicBezTo>
                  <a:cubicBezTo>
                    <a:pt x="59246" y="117539"/>
                    <a:pt x="66294" y="117539"/>
                    <a:pt x="70580" y="121920"/>
                  </a:cubicBezTo>
                  <a:lnTo>
                    <a:pt x="73819" y="125159"/>
                  </a:lnTo>
                  <a:lnTo>
                    <a:pt x="99346" y="99632"/>
                  </a:lnTo>
                  <a:cubicBezTo>
                    <a:pt x="103727" y="95250"/>
                    <a:pt x="110776" y="95250"/>
                    <a:pt x="115062" y="99632"/>
                  </a:cubicBezTo>
                  <a:cubicBezTo>
                    <a:pt x="119634" y="103918"/>
                    <a:pt x="119634" y="110966"/>
                    <a:pt x="115253" y="115348"/>
                  </a:cubicBezTo>
                  <a:close/>
                  <a:moveTo>
                    <a:pt x="241173" y="320707"/>
                  </a:moveTo>
                  <a:lnTo>
                    <a:pt x="152019" y="320707"/>
                  </a:lnTo>
                  <a:cubicBezTo>
                    <a:pt x="145828" y="320707"/>
                    <a:pt x="140875" y="315754"/>
                    <a:pt x="140875" y="309563"/>
                  </a:cubicBezTo>
                  <a:cubicBezTo>
                    <a:pt x="140875" y="303371"/>
                    <a:pt x="145828" y="298418"/>
                    <a:pt x="152019" y="298418"/>
                  </a:cubicBezTo>
                  <a:lnTo>
                    <a:pt x="241173" y="298418"/>
                  </a:lnTo>
                  <a:cubicBezTo>
                    <a:pt x="247364" y="298418"/>
                    <a:pt x="252317" y="303371"/>
                    <a:pt x="252317" y="309563"/>
                  </a:cubicBezTo>
                  <a:cubicBezTo>
                    <a:pt x="252317" y="315754"/>
                    <a:pt x="247269" y="320707"/>
                    <a:pt x="241173" y="320707"/>
                  </a:cubicBezTo>
                  <a:close/>
                  <a:moveTo>
                    <a:pt x="241173" y="230791"/>
                  </a:moveTo>
                  <a:lnTo>
                    <a:pt x="152019" y="230791"/>
                  </a:lnTo>
                  <a:cubicBezTo>
                    <a:pt x="145828" y="230791"/>
                    <a:pt x="140875" y="225838"/>
                    <a:pt x="140875" y="219647"/>
                  </a:cubicBezTo>
                  <a:cubicBezTo>
                    <a:pt x="140875" y="213455"/>
                    <a:pt x="145828" y="208502"/>
                    <a:pt x="152019" y="208502"/>
                  </a:cubicBezTo>
                  <a:lnTo>
                    <a:pt x="241173" y="208502"/>
                  </a:lnTo>
                  <a:cubicBezTo>
                    <a:pt x="247364" y="208502"/>
                    <a:pt x="252317" y="213455"/>
                    <a:pt x="252317" y="219647"/>
                  </a:cubicBezTo>
                  <a:cubicBezTo>
                    <a:pt x="252317" y="225838"/>
                    <a:pt x="247269" y="230791"/>
                    <a:pt x="241173" y="230791"/>
                  </a:cubicBezTo>
                  <a:close/>
                  <a:moveTo>
                    <a:pt x="241173" y="140875"/>
                  </a:moveTo>
                  <a:lnTo>
                    <a:pt x="152019" y="140875"/>
                  </a:lnTo>
                  <a:cubicBezTo>
                    <a:pt x="145828" y="140875"/>
                    <a:pt x="140875" y="135922"/>
                    <a:pt x="140875" y="129731"/>
                  </a:cubicBezTo>
                  <a:cubicBezTo>
                    <a:pt x="140875" y="123539"/>
                    <a:pt x="145828" y="118586"/>
                    <a:pt x="152019" y="118586"/>
                  </a:cubicBezTo>
                  <a:lnTo>
                    <a:pt x="241173" y="118586"/>
                  </a:lnTo>
                  <a:cubicBezTo>
                    <a:pt x="247364" y="118586"/>
                    <a:pt x="252317" y="123539"/>
                    <a:pt x="252317" y="129731"/>
                  </a:cubicBezTo>
                  <a:cubicBezTo>
                    <a:pt x="252317" y="135922"/>
                    <a:pt x="247269" y="140875"/>
                    <a:pt x="241173" y="1408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203" name="Google Shape;203;p41"/>
          <p:cNvSpPr/>
          <p:nvPr/>
        </p:nvSpPr>
        <p:spPr>
          <a:xfrm>
            <a:off x="3761291" y="2235254"/>
            <a:ext cx="673943" cy="67394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grpSp>
        <p:nvGrpSpPr>
          <p:cNvPr id="204" name="Google Shape;204;p41"/>
          <p:cNvGrpSpPr/>
          <p:nvPr/>
        </p:nvGrpSpPr>
        <p:grpSpPr>
          <a:xfrm>
            <a:off x="3969587" y="2442208"/>
            <a:ext cx="237472" cy="243599"/>
            <a:chOff x="2772242" y="1560385"/>
            <a:chExt cx="376198" cy="385905"/>
          </a:xfrm>
        </p:grpSpPr>
        <p:sp>
          <p:nvSpPr>
            <p:cNvPr id="205" name="Google Shape;205;p41"/>
            <p:cNvSpPr/>
            <p:nvPr/>
          </p:nvSpPr>
          <p:spPr>
            <a:xfrm>
              <a:off x="2976990" y="1560385"/>
              <a:ext cx="171450" cy="171450"/>
            </a:xfrm>
            <a:custGeom>
              <a:rect b="b" l="l" r="r" t="t"/>
              <a:pathLst>
                <a:path extrusionOk="0" h="171450" w="171450">
                  <a:moveTo>
                    <a:pt x="171489" y="136684"/>
                  </a:moveTo>
                  <a:cubicBezTo>
                    <a:pt x="165203" y="99250"/>
                    <a:pt x="145867" y="66961"/>
                    <a:pt x="118626" y="43910"/>
                  </a:cubicBezTo>
                  <a:cubicBezTo>
                    <a:pt x="91384" y="20860"/>
                    <a:pt x="56237" y="7144"/>
                    <a:pt x="18328" y="7144"/>
                  </a:cubicBezTo>
                  <a:lnTo>
                    <a:pt x="18328" y="7144"/>
                  </a:lnTo>
                  <a:cubicBezTo>
                    <a:pt x="12136" y="7144"/>
                    <a:pt x="7183" y="12097"/>
                    <a:pt x="7183" y="18288"/>
                  </a:cubicBezTo>
                  <a:lnTo>
                    <a:pt x="7183" y="161735"/>
                  </a:lnTo>
                  <a:cubicBezTo>
                    <a:pt x="7088" y="162592"/>
                    <a:pt x="7183" y="163449"/>
                    <a:pt x="7279" y="164306"/>
                  </a:cubicBezTo>
                  <a:cubicBezTo>
                    <a:pt x="8326" y="170402"/>
                    <a:pt x="14041" y="174498"/>
                    <a:pt x="20137" y="173450"/>
                  </a:cubicBezTo>
                  <a:lnTo>
                    <a:pt x="162250" y="149447"/>
                  </a:lnTo>
                  <a:cubicBezTo>
                    <a:pt x="168346" y="148495"/>
                    <a:pt x="172537" y="142780"/>
                    <a:pt x="171489" y="1366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06" name="Google Shape;206;p41"/>
            <p:cNvSpPr/>
            <p:nvPr/>
          </p:nvSpPr>
          <p:spPr>
            <a:xfrm>
              <a:off x="2830203" y="1774840"/>
              <a:ext cx="238125" cy="171450"/>
            </a:xfrm>
            <a:custGeom>
              <a:rect b="b" l="l" r="r" t="t"/>
              <a:pathLst>
                <a:path extrusionOk="0" h="171450" w="238125">
                  <a:moveTo>
                    <a:pt x="12143" y="110347"/>
                  </a:moveTo>
                  <a:cubicBezTo>
                    <a:pt x="4999" y="117491"/>
                    <a:pt x="5571" y="129302"/>
                    <a:pt x="13477" y="135684"/>
                  </a:cubicBezTo>
                  <a:cubicBezTo>
                    <a:pt x="43004" y="159306"/>
                    <a:pt x="80533" y="173593"/>
                    <a:pt x="121300" y="173593"/>
                  </a:cubicBezTo>
                  <a:lnTo>
                    <a:pt x="121300" y="173498"/>
                  </a:lnTo>
                  <a:lnTo>
                    <a:pt x="121395" y="173498"/>
                  </a:lnTo>
                  <a:cubicBezTo>
                    <a:pt x="160638" y="173498"/>
                    <a:pt x="199786" y="160163"/>
                    <a:pt x="231694" y="133588"/>
                  </a:cubicBezTo>
                  <a:cubicBezTo>
                    <a:pt x="238076" y="128254"/>
                    <a:pt x="238552" y="118539"/>
                    <a:pt x="232647" y="112633"/>
                  </a:cubicBezTo>
                  <a:lnTo>
                    <a:pt x="131301" y="11287"/>
                  </a:lnTo>
                  <a:cubicBezTo>
                    <a:pt x="125776" y="5763"/>
                    <a:pt x="116728" y="5763"/>
                    <a:pt x="111203" y="11287"/>
                  </a:cubicBezTo>
                  <a:lnTo>
                    <a:pt x="12143" y="11034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07" name="Google Shape;207;p41"/>
            <p:cNvSpPr/>
            <p:nvPr/>
          </p:nvSpPr>
          <p:spPr>
            <a:xfrm>
              <a:off x="2986086" y="1739645"/>
              <a:ext cx="142875" cy="133350"/>
            </a:xfrm>
            <a:custGeom>
              <a:rect b="b" l="l" r="r" t="t"/>
              <a:pathLst>
                <a:path extrusionOk="0" h="133350" w="142875">
                  <a:moveTo>
                    <a:pt x="137058" y="18479"/>
                  </a:moveTo>
                  <a:cubicBezTo>
                    <a:pt x="136391" y="11906"/>
                    <a:pt x="130866" y="7144"/>
                    <a:pt x="124485" y="7144"/>
                  </a:cubicBezTo>
                  <a:cubicBezTo>
                    <a:pt x="123723" y="7144"/>
                    <a:pt x="122961" y="7239"/>
                    <a:pt x="122199" y="7334"/>
                  </a:cubicBezTo>
                  <a:lnTo>
                    <a:pt x="18757" y="26479"/>
                  </a:lnTo>
                  <a:cubicBezTo>
                    <a:pt x="7518" y="28575"/>
                    <a:pt x="3231" y="42386"/>
                    <a:pt x="11328" y="50483"/>
                  </a:cubicBezTo>
                  <a:lnTo>
                    <a:pt x="90195" y="129350"/>
                  </a:lnTo>
                  <a:cubicBezTo>
                    <a:pt x="96672" y="135827"/>
                    <a:pt x="107530" y="134493"/>
                    <a:pt x="112388" y="126683"/>
                  </a:cubicBezTo>
                  <a:cubicBezTo>
                    <a:pt x="121627" y="111728"/>
                    <a:pt x="128580" y="95250"/>
                    <a:pt x="132962" y="77819"/>
                  </a:cubicBezTo>
                  <a:cubicBezTo>
                    <a:pt x="133057" y="77533"/>
                    <a:pt x="133057" y="77248"/>
                    <a:pt x="133152" y="76962"/>
                  </a:cubicBezTo>
                  <a:cubicBezTo>
                    <a:pt x="134010" y="73533"/>
                    <a:pt x="134676" y="70104"/>
                    <a:pt x="135343" y="66580"/>
                  </a:cubicBezTo>
                  <a:cubicBezTo>
                    <a:pt x="138105" y="50959"/>
                    <a:pt x="138772" y="34862"/>
                    <a:pt x="137058" y="184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08" name="Google Shape;208;p41"/>
            <p:cNvSpPr/>
            <p:nvPr/>
          </p:nvSpPr>
          <p:spPr>
            <a:xfrm>
              <a:off x="2772242" y="1597152"/>
              <a:ext cx="180975" cy="276225"/>
            </a:xfrm>
            <a:custGeom>
              <a:rect b="b" l="l" r="r" t="t"/>
              <a:pathLst>
                <a:path extrusionOk="0" h="276225" w="180975">
                  <a:moveTo>
                    <a:pt x="163449" y="162973"/>
                  </a:moveTo>
                  <a:lnTo>
                    <a:pt x="175070" y="151352"/>
                  </a:lnTo>
                  <a:cubicBezTo>
                    <a:pt x="177737" y="148685"/>
                    <a:pt x="179261" y="145066"/>
                    <a:pt x="179261" y="141351"/>
                  </a:cubicBezTo>
                  <a:lnTo>
                    <a:pt x="179261" y="19812"/>
                  </a:lnTo>
                  <a:cubicBezTo>
                    <a:pt x="179261" y="12763"/>
                    <a:pt x="173546" y="7144"/>
                    <a:pt x="166688" y="7144"/>
                  </a:cubicBezTo>
                  <a:cubicBezTo>
                    <a:pt x="166402" y="7144"/>
                    <a:pt x="166021" y="7144"/>
                    <a:pt x="165735" y="7144"/>
                  </a:cubicBezTo>
                  <a:cubicBezTo>
                    <a:pt x="76962" y="14097"/>
                    <a:pt x="7144" y="88297"/>
                    <a:pt x="7144" y="178784"/>
                  </a:cubicBezTo>
                  <a:cubicBezTo>
                    <a:pt x="7144" y="211931"/>
                    <a:pt x="16478" y="242888"/>
                    <a:pt x="32671" y="269081"/>
                  </a:cubicBezTo>
                  <a:cubicBezTo>
                    <a:pt x="37433" y="276892"/>
                    <a:pt x="48292" y="278035"/>
                    <a:pt x="54769" y="271558"/>
                  </a:cubicBezTo>
                  <a:lnTo>
                    <a:pt x="163449" y="16297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209" name="Google Shape;209;p41"/>
          <p:cNvSpPr/>
          <p:nvPr/>
        </p:nvSpPr>
        <p:spPr>
          <a:xfrm>
            <a:off x="3761291" y="3246332"/>
            <a:ext cx="673943" cy="67394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grpSp>
        <p:nvGrpSpPr>
          <p:cNvPr id="210" name="Google Shape;210;p41"/>
          <p:cNvGrpSpPr/>
          <p:nvPr/>
        </p:nvGrpSpPr>
        <p:grpSpPr>
          <a:xfrm>
            <a:off x="3975005" y="3460046"/>
            <a:ext cx="246515" cy="246515"/>
            <a:chOff x="752656" y="1562597"/>
            <a:chExt cx="390525" cy="390525"/>
          </a:xfrm>
        </p:grpSpPr>
        <p:sp>
          <p:nvSpPr>
            <p:cNvPr id="211" name="Google Shape;211;p41"/>
            <p:cNvSpPr/>
            <p:nvPr/>
          </p:nvSpPr>
          <p:spPr>
            <a:xfrm>
              <a:off x="797621" y="1607153"/>
              <a:ext cx="209550" cy="161925"/>
            </a:xfrm>
            <a:custGeom>
              <a:rect b="b" l="l" r="r" t="t"/>
              <a:pathLst>
                <a:path extrusionOk="0" h="161925" w="209550">
                  <a:moveTo>
                    <a:pt x="26568" y="159925"/>
                  </a:moveTo>
                  <a:lnTo>
                    <a:pt x="85528" y="100965"/>
                  </a:lnTo>
                  <a:lnTo>
                    <a:pt x="102292" y="117729"/>
                  </a:lnTo>
                  <a:cubicBezTo>
                    <a:pt x="105340" y="120777"/>
                    <a:pt x="110388" y="120777"/>
                    <a:pt x="113437" y="117729"/>
                  </a:cubicBezTo>
                  <a:lnTo>
                    <a:pt x="185922" y="45244"/>
                  </a:lnTo>
                  <a:lnTo>
                    <a:pt x="185922" y="64770"/>
                  </a:lnTo>
                  <a:cubicBezTo>
                    <a:pt x="185922" y="67246"/>
                    <a:pt x="187065" y="69723"/>
                    <a:pt x="189065" y="71152"/>
                  </a:cubicBezTo>
                  <a:cubicBezTo>
                    <a:pt x="198209" y="77915"/>
                    <a:pt x="208210" y="71533"/>
                    <a:pt x="208210" y="62865"/>
                  </a:cubicBezTo>
                  <a:lnTo>
                    <a:pt x="208210" y="18288"/>
                  </a:lnTo>
                  <a:cubicBezTo>
                    <a:pt x="208210" y="12097"/>
                    <a:pt x="203162" y="7144"/>
                    <a:pt x="197066" y="7144"/>
                  </a:cubicBezTo>
                  <a:lnTo>
                    <a:pt x="150584" y="7144"/>
                  </a:lnTo>
                  <a:cubicBezTo>
                    <a:pt x="148107" y="7144"/>
                    <a:pt x="145631" y="8287"/>
                    <a:pt x="144202" y="10287"/>
                  </a:cubicBezTo>
                  <a:cubicBezTo>
                    <a:pt x="137439" y="19431"/>
                    <a:pt x="143821" y="29432"/>
                    <a:pt x="152489" y="29432"/>
                  </a:cubicBezTo>
                  <a:lnTo>
                    <a:pt x="170205" y="29432"/>
                  </a:lnTo>
                  <a:lnTo>
                    <a:pt x="107912" y="91726"/>
                  </a:lnTo>
                  <a:lnTo>
                    <a:pt x="91148" y="74962"/>
                  </a:lnTo>
                  <a:cubicBezTo>
                    <a:pt x="88100" y="71914"/>
                    <a:pt x="83052" y="71914"/>
                    <a:pt x="80004" y="74962"/>
                  </a:cubicBezTo>
                  <a:lnTo>
                    <a:pt x="9519" y="145447"/>
                  </a:lnTo>
                  <a:cubicBezTo>
                    <a:pt x="7709" y="147256"/>
                    <a:pt x="6852" y="149733"/>
                    <a:pt x="7233" y="152209"/>
                  </a:cubicBezTo>
                  <a:cubicBezTo>
                    <a:pt x="8852" y="163544"/>
                    <a:pt x="20377" y="166116"/>
                    <a:pt x="26568" y="1599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12" name="Google Shape;212;p41"/>
            <p:cNvSpPr/>
            <p:nvPr/>
          </p:nvSpPr>
          <p:spPr>
            <a:xfrm>
              <a:off x="797995" y="1807749"/>
              <a:ext cx="95250" cy="104775"/>
            </a:xfrm>
            <a:custGeom>
              <a:rect b="b" l="l" r="r" t="t"/>
              <a:pathLst>
                <a:path extrusionOk="0" h="104775" w="95250">
                  <a:moveTo>
                    <a:pt x="18288" y="97822"/>
                  </a:moveTo>
                  <a:lnTo>
                    <a:pt x="85154" y="97822"/>
                  </a:lnTo>
                  <a:cubicBezTo>
                    <a:pt x="91345" y="97822"/>
                    <a:pt x="96298" y="92869"/>
                    <a:pt x="96298" y="86677"/>
                  </a:cubicBezTo>
                  <a:lnTo>
                    <a:pt x="96298" y="18288"/>
                  </a:lnTo>
                  <a:cubicBezTo>
                    <a:pt x="96298" y="12097"/>
                    <a:pt x="91345" y="7144"/>
                    <a:pt x="85154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86677"/>
                  </a:lnTo>
                  <a:cubicBezTo>
                    <a:pt x="7144" y="92773"/>
                    <a:pt x="12097" y="97822"/>
                    <a:pt x="18288" y="978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13" name="Google Shape;213;p41"/>
            <p:cNvSpPr/>
            <p:nvPr/>
          </p:nvSpPr>
          <p:spPr>
            <a:xfrm>
              <a:off x="909438" y="1740884"/>
              <a:ext cx="95250" cy="171450"/>
            </a:xfrm>
            <a:custGeom>
              <a:rect b="b" l="l" r="r" t="t"/>
              <a:pathLst>
                <a:path extrusionOk="0" h="171450" w="95250">
                  <a:moveTo>
                    <a:pt x="85153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53543"/>
                  </a:lnTo>
                  <a:cubicBezTo>
                    <a:pt x="7144" y="159734"/>
                    <a:pt x="12097" y="164687"/>
                    <a:pt x="18288" y="164687"/>
                  </a:cubicBezTo>
                  <a:lnTo>
                    <a:pt x="85153" y="164687"/>
                  </a:lnTo>
                  <a:cubicBezTo>
                    <a:pt x="91345" y="164687"/>
                    <a:pt x="96298" y="159734"/>
                    <a:pt x="96298" y="153543"/>
                  </a:cubicBezTo>
                  <a:lnTo>
                    <a:pt x="96298" y="18288"/>
                  </a:lnTo>
                  <a:cubicBezTo>
                    <a:pt x="96298" y="12192"/>
                    <a:pt x="91345" y="7144"/>
                    <a:pt x="85153" y="71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14" name="Google Shape;214;p41"/>
            <p:cNvSpPr/>
            <p:nvPr/>
          </p:nvSpPr>
          <p:spPr>
            <a:xfrm>
              <a:off x="998589" y="1607534"/>
              <a:ext cx="142875" cy="304800"/>
            </a:xfrm>
            <a:custGeom>
              <a:rect b="b" l="l" r="r" t="t"/>
              <a:pathLst>
                <a:path extrusionOk="0" h="304800" w="142875">
                  <a:moveTo>
                    <a:pt x="18291" y="118205"/>
                  </a:moveTo>
                  <a:lnTo>
                    <a:pt x="29435" y="118205"/>
                  </a:lnTo>
                  <a:lnTo>
                    <a:pt x="29435" y="286893"/>
                  </a:lnTo>
                  <a:cubicBezTo>
                    <a:pt x="29435" y="293084"/>
                    <a:pt x="34388" y="298037"/>
                    <a:pt x="40580" y="298037"/>
                  </a:cubicBezTo>
                  <a:lnTo>
                    <a:pt x="108207" y="298037"/>
                  </a:lnTo>
                  <a:cubicBezTo>
                    <a:pt x="114398" y="298037"/>
                    <a:pt x="119352" y="293084"/>
                    <a:pt x="119352" y="286893"/>
                  </a:cubicBezTo>
                  <a:lnTo>
                    <a:pt x="119352" y="118205"/>
                  </a:lnTo>
                  <a:lnTo>
                    <a:pt x="130496" y="118205"/>
                  </a:lnTo>
                  <a:cubicBezTo>
                    <a:pt x="134591" y="118205"/>
                    <a:pt x="138306" y="116014"/>
                    <a:pt x="140211" y="112490"/>
                  </a:cubicBezTo>
                  <a:cubicBezTo>
                    <a:pt x="142212" y="108966"/>
                    <a:pt x="142021" y="104585"/>
                    <a:pt x="139926" y="101156"/>
                  </a:cubicBezTo>
                  <a:lnTo>
                    <a:pt x="83442" y="12002"/>
                  </a:lnTo>
                  <a:cubicBezTo>
                    <a:pt x="79346" y="5524"/>
                    <a:pt x="68583" y="5524"/>
                    <a:pt x="64583" y="12002"/>
                  </a:cubicBezTo>
                  <a:lnTo>
                    <a:pt x="8861" y="101156"/>
                  </a:lnTo>
                  <a:cubicBezTo>
                    <a:pt x="6671" y="104585"/>
                    <a:pt x="6575" y="108966"/>
                    <a:pt x="8576" y="112490"/>
                  </a:cubicBezTo>
                  <a:cubicBezTo>
                    <a:pt x="10481" y="116014"/>
                    <a:pt x="14291" y="118205"/>
                    <a:pt x="18291" y="1182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15" name="Google Shape;215;p41"/>
            <p:cNvSpPr/>
            <p:nvPr/>
          </p:nvSpPr>
          <p:spPr>
            <a:xfrm>
              <a:off x="752656" y="1562597"/>
              <a:ext cx="390525" cy="390525"/>
            </a:xfrm>
            <a:custGeom>
              <a:rect b="b" l="l" r="r" t="t"/>
              <a:pathLst>
                <a:path extrusionOk="0" h="390525" w="390525">
                  <a:moveTo>
                    <a:pt x="376142" y="365262"/>
                  </a:moveTo>
                  <a:lnTo>
                    <a:pt x="29432" y="365262"/>
                  </a:lnTo>
                  <a:lnTo>
                    <a:pt x="29432" y="18552"/>
                  </a:lnTo>
                  <a:cubicBezTo>
                    <a:pt x="29432" y="12837"/>
                    <a:pt x="25241" y="7789"/>
                    <a:pt x="19526" y="7218"/>
                  </a:cubicBezTo>
                  <a:cubicBezTo>
                    <a:pt x="12764" y="6456"/>
                    <a:pt x="7144" y="11694"/>
                    <a:pt x="7144" y="18267"/>
                  </a:cubicBezTo>
                  <a:lnTo>
                    <a:pt x="7144" y="376407"/>
                  </a:lnTo>
                  <a:cubicBezTo>
                    <a:pt x="7144" y="382598"/>
                    <a:pt x="12097" y="387551"/>
                    <a:pt x="18288" y="387551"/>
                  </a:cubicBezTo>
                  <a:lnTo>
                    <a:pt x="376428" y="387551"/>
                  </a:lnTo>
                  <a:cubicBezTo>
                    <a:pt x="383000" y="387551"/>
                    <a:pt x="388239" y="381836"/>
                    <a:pt x="387477" y="375168"/>
                  </a:cubicBezTo>
                  <a:cubicBezTo>
                    <a:pt x="386906" y="369453"/>
                    <a:pt x="381857" y="365262"/>
                    <a:pt x="376142" y="3652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216" name="Google Shape;216;p41"/>
          <p:cNvSpPr/>
          <p:nvPr/>
        </p:nvSpPr>
        <p:spPr>
          <a:xfrm>
            <a:off x="4608472" y="1312101"/>
            <a:ext cx="3488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Разработка структурированного руководства с наглядными примерами кода 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17" name="Google Shape;217;p41"/>
          <p:cNvSpPr/>
          <p:nvPr/>
        </p:nvSpPr>
        <p:spPr>
          <a:xfrm>
            <a:off x="4682672" y="2235254"/>
            <a:ext cx="348817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Предоставление упрощенного набора инструментов и ресурсов (ассетов, шаблонов)</a:t>
            </a:r>
            <a:endParaRPr b="1" sz="1400">
              <a:solidFill>
                <a:schemeClr val="lt1"/>
              </a:solidFill>
            </a:endParaRPr>
          </a:p>
        </p:txBody>
      </p:sp>
      <p:sp>
        <p:nvSpPr>
          <p:cNvPr id="218" name="Google Shape;218;p41"/>
          <p:cNvSpPr/>
          <p:nvPr/>
        </p:nvSpPr>
        <p:spPr>
          <a:xfrm>
            <a:off x="4682672" y="3246332"/>
            <a:ext cx="348817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</a:rPr>
              <a:t>Ориентация руководства на конкретный игровой движок (GMS2)</a:t>
            </a:r>
            <a:endParaRPr b="1" sz="1400">
              <a:solidFill>
                <a:schemeClr val="lt1"/>
              </a:solidFill>
            </a:endParaRPr>
          </a:p>
        </p:txBody>
      </p:sp>
      <p:sp>
        <p:nvSpPr>
          <p:cNvPr id="219" name="Google Shape;219;p41"/>
          <p:cNvSpPr txBox="1"/>
          <p:nvPr/>
        </p:nvSpPr>
        <p:spPr>
          <a:xfrm>
            <a:off x="965582" y="1223225"/>
            <a:ext cx="20592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lt1"/>
                </a:solidFill>
              </a:rPr>
              <a:t>Задачи проекта:</a:t>
            </a:r>
            <a:endParaRPr b="1" sz="2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2"/>
          <p:cNvSpPr txBox="1"/>
          <p:nvPr/>
        </p:nvSpPr>
        <p:spPr>
          <a:xfrm>
            <a:off x="1540050" y="1729050"/>
            <a:ext cx="6063900" cy="16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lt1"/>
                </a:solidFill>
              </a:rPr>
              <a:t>Позволит ли эффективная разработка и структурированное предоставление информации в пошаговом руководстве начинающим разработчикам, не имеющим опыта в создании игр, успешно разработать свой собственный шутер с видом сверху, используя GMS2?</a:t>
            </a:r>
            <a:endParaRPr b="1" sz="1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3"/>
          <p:cNvSpPr/>
          <p:nvPr/>
        </p:nvSpPr>
        <p:spPr>
          <a:xfrm>
            <a:off x="1036183" y="1983128"/>
            <a:ext cx="3337800" cy="11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200">
                <a:solidFill>
                  <a:schemeClr val="lt1"/>
                </a:solidFill>
              </a:rPr>
              <a:t>Глава 1</a:t>
            </a:r>
            <a:endParaRPr sz="36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230" name="Google Shape;230;p43"/>
          <p:cNvSpPr/>
          <p:nvPr/>
        </p:nvSpPr>
        <p:spPr>
          <a:xfrm>
            <a:off x="4657725" y="2029294"/>
            <a:ext cx="16011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66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rPr>
              <a:t>02.</a:t>
            </a:r>
            <a:endParaRPr sz="6600">
              <a:solidFill>
                <a:schemeClr val="lt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5856" y="2811600"/>
            <a:ext cx="1421600" cy="142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5850" y="752050"/>
            <a:ext cx="1421600" cy="142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237" name="Google Shape;23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5425" y="724863"/>
            <a:ext cx="1421600" cy="142242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238" name="Google Shape;238;p44"/>
          <p:cNvPicPr preferRelativeResize="0"/>
          <p:nvPr/>
        </p:nvPicPr>
        <p:blipFill rotWithShape="1">
          <a:blip r:embed="rId6">
            <a:alphaModFix/>
          </a:blip>
          <a:srcRect b="7244" l="20868" r="26961" t="0"/>
          <a:stretch/>
        </p:blipFill>
        <p:spPr>
          <a:xfrm>
            <a:off x="4215425" y="2811600"/>
            <a:ext cx="1421601" cy="142160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4"/>
          <p:cNvSpPr/>
          <p:nvPr/>
        </p:nvSpPr>
        <p:spPr>
          <a:xfrm>
            <a:off x="4215421" y="2227541"/>
            <a:ext cx="1421606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ko" sz="800">
                <a:solidFill>
                  <a:schemeClr val="lt1"/>
                </a:solidFill>
              </a:rPr>
              <a:t>Нобуо Уэмацу - Final Fantasy</a:t>
            </a:r>
            <a:endParaRPr b="1" sz="700"/>
          </a:p>
        </p:txBody>
      </p:sp>
      <p:sp>
        <p:nvSpPr>
          <p:cNvPr id="240" name="Google Shape;240;p44"/>
          <p:cNvSpPr/>
          <p:nvPr/>
        </p:nvSpPr>
        <p:spPr>
          <a:xfrm>
            <a:off x="6535850" y="2227541"/>
            <a:ext cx="142160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ko" sz="800">
                <a:solidFill>
                  <a:schemeClr val="lt1"/>
                </a:solidFill>
              </a:rPr>
              <a:t>Густаво Сантаолалья - The Last of Us I &amp; II</a:t>
            </a:r>
            <a:endParaRPr b="1" sz="700"/>
          </a:p>
        </p:txBody>
      </p:sp>
      <p:sp>
        <p:nvSpPr>
          <p:cNvPr id="241" name="Google Shape;241;p44"/>
          <p:cNvSpPr/>
          <p:nvPr/>
        </p:nvSpPr>
        <p:spPr>
          <a:xfrm>
            <a:off x="4215421" y="4344215"/>
            <a:ext cx="1421606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lt1"/>
                </a:solidFill>
              </a:rPr>
              <a:t>Кондзи Кондо - Super Mario Bros.</a:t>
            </a:r>
            <a:endParaRPr b="1" sz="800"/>
          </a:p>
        </p:txBody>
      </p:sp>
      <p:sp>
        <p:nvSpPr>
          <p:cNvPr id="242" name="Google Shape;242;p44"/>
          <p:cNvSpPr/>
          <p:nvPr/>
        </p:nvSpPr>
        <p:spPr>
          <a:xfrm>
            <a:off x="6535850" y="4344215"/>
            <a:ext cx="1421605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lt1"/>
                </a:solidFill>
              </a:rPr>
              <a:t>Акира Ямаока - Silent Hill</a:t>
            </a:r>
            <a:endParaRPr b="1" sz="800"/>
          </a:p>
        </p:txBody>
      </p:sp>
      <p:sp>
        <p:nvSpPr>
          <p:cNvPr id="243" name="Google Shape;243;p44"/>
          <p:cNvSpPr txBox="1"/>
          <p:nvPr/>
        </p:nvSpPr>
        <p:spPr>
          <a:xfrm>
            <a:off x="1343825" y="827775"/>
            <a:ext cx="26193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chemeClr val="lt1"/>
                </a:solidFill>
              </a:rPr>
              <a:t>Композиторы</a:t>
            </a:r>
            <a:endParaRPr b="1" sz="27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chemeClr val="lt1"/>
                </a:solidFill>
              </a:rPr>
              <a:t>игровой</a:t>
            </a:r>
            <a:endParaRPr b="1" sz="27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chemeClr val="lt1"/>
                </a:solidFill>
              </a:rPr>
              <a:t>индустрии</a:t>
            </a:r>
            <a:endParaRPr b="1" sz="2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PTMON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